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1F2"/>
    <a:srgbClr val="ECF0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ren Kaplan" userId="74b3a3c5-0de4-492b-9de0-324272078dd5" providerId="ADAL" clId="{54D31045-32B1-425A-9A44-A4BD2BF6F077}"/>
    <pc:docChg chg="modSld">
      <pc:chgData name="Soren Kaplan" userId="74b3a3c5-0de4-492b-9de0-324272078dd5" providerId="ADAL" clId="{54D31045-32B1-425A-9A44-A4BD2BF6F077}" dt="2018-02-25T16:27:42.790" v="0" actId="14734"/>
      <pc:docMkLst>
        <pc:docMk/>
      </pc:docMkLst>
      <pc:sldChg chg="modSp">
        <pc:chgData name="Soren Kaplan" userId="74b3a3c5-0de4-492b-9de0-324272078dd5" providerId="ADAL" clId="{54D31045-32B1-425A-9A44-A4BD2BF6F077}" dt="2018-02-25T16:27:42.790" v="0" actId="14734"/>
        <pc:sldMkLst>
          <pc:docMk/>
          <pc:sldMk cId="76701078" sldId="261"/>
        </pc:sldMkLst>
        <pc:graphicFrameChg chg="modGraphic">
          <ac:chgData name="Soren Kaplan" userId="74b3a3c5-0de4-492b-9de0-324272078dd5" providerId="ADAL" clId="{54D31045-32B1-425A-9A44-A4BD2BF6F077}" dt="2018-02-25T16:27:42.790" v="0" actId="14734"/>
          <ac:graphicFrameMkLst>
            <pc:docMk/>
            <pc:sldMk cId="76701078" sldId="261"/>
            <ac:graphicFrameMk id="5" creationId="{2923A41F-6C0F-4DE8-BEC6-9F0BE286FFD1}"/>
          </ac:graphicFrameMkLst>
        </pc:graphicFrameChg>
      </pc:sldChg>
    </pc:docChg>
  </pc:docChgLst>
  <pc:docChgLst>
    <pc:chgData name="Soren Kaplan" userId="74b3a3c5-0de4-492b-9de0-324272078dd5" providerId="ADAL" clId="{C753B0C6-C656-4BC9-A04F-FFCD7E6643BB}"/>
    <pc:docChg chg="undo custSel addSld delSld modSld modMainMaster">
      <pc:chgData name="Soren Kaplan" userId="74b3a3c5-0de4-492b-9de0-324272078dd5" providerId="ADAL" clId="{C753B0C6-C656-4BC9-A04F-FFCD7E6643BB}" dt="2018-02-09T19:14:18.504" v="192" actId="20577"/>
      <pc:docMkLst>
        <pc:docMk/>
      </pc:docMkLst>
      <pc:sldChg chg="addSp delSp modSp">
        <pc:chgData name="Soren Kaplan" userId="74b3a3c5-0de4-492b-9de0-324272078dd5" providerId="ADAL" clId="{C753B0C6-C656-4BC9-A04F-FFCD7E6643BB}" dt="2018-02-09T19:14:08.875" v="165" actId="20577"/>
        <pc:sldMkLst>
          <pc:docMk/>
          <pc:sldMk cId="1643245364" sldId="260"/>
        </pc:sldMkLst>
        <pc:spChg chg="del">
          <ac:chgData name="Soren Kaplan" userId="74b3a3c5-0de4-492b-9de0-324272078dd5" providerId="ADAL" clId="{C753B0C6-C656-4BC9-A04F-FFCD7E6643BB}" dt="2018-02-09T19:14:02.273" v="130" actId="478"/>
          <ac:spMkLst>
            <pc:docMk/>
            <pc:sldMk cId="1643245364" sldId="260"/>
            <ac:spMk id="2" creationId="{1F8E01D3-6334-4324-9F7C-37820C8A7489}"/>
          </ac:spMkLst>
        </pc:spChg>
        <pc:spChg chg="mod">
          <ac:chgData name="Soren Kaplan" userId="74b3a3c5-0de4-492b-9de0-324272078dd5" providerId="ADAL" clId="{C753B0C6-C656-4BC9-A04F-FFCD7E6643BB}" dt="2018-02-09T19:12:32.271" v="127" actId="20577"/>
          <ac:spMkLst>
            <pc:docMk/>
            <pc:sldMk cId="1643245364" sldId="260"/>
            <ac:spMk id="3" creationId="{5AC0FA28-B511-4565-8C8A-44DEE740CC90}"/>
          </ac:spMkLst>
        </pc:spChg>
        <pc:spChg chg="add del mod">
          <ac:chgData name="Soren Kaplan" userId="74b3a3c5-0de4-492b-9de0-324272078dd5" providerId="ADAL" clId="{C753B0C6-C656-4BC9-A04F-FFCD7E6643BB}" dt="2018-02-09T19:09:44.917" v="104" actId="478"/>
          <ac:spMkLst>
            <pc:docMk/>
            <pc:sldMk cId="1643245364" sldId="260"/>
            <ac:spMk id="4" creationId="{40102836-7340-4245-963D-208721FB09D1}"/>
          </ac:spMkLst>
        </pc:spChg>
        <pc:spChg chg="add mod">
          <ac:chgData name="Soren Kaplan" userId="74b3a3c5-0de4-492b-9de0-324272078dd5" providerId="ADAL" clId="{C753B0C6-C656-4BC9-A04F-FFCD7E6643BB}" dt="2018-02-09T19:10:10.628" v="107" actId="1076"/>
          <ac:spMkLst>
            <pc:docMk/>
            <pc:sldMk cId="1643245364" sldId="260"/>
            <ac:spMk id="5" creationId="{E1829E29-EF69-4153-95EC-9C1110DC19B6}"/>
          </ac:spMkLst>
        </pc:spChg>
        <pc:spChg chg="add mod">
          <ac:chgData name="Soren Kaplan" userId="74b3a3c5-0de4-492b-9de0-324272078dd5" providerId="ADAL" clId="{C753B0C6-C656-4BC9-A04F-FFCD7E6643BB}" dt="2018-02-09T19:14:08.875" v="165" actId="20577"/>
          <ac:spMkLst>
            <pc:docMk/>
            <pc:sldMk cId="1643245364" sldId="260"/>
            <ac:spMk id="7" creationId="{0E5312BC-D894-4EF1-B411-739DA565E3FB}"/>
          </ac:spMkLst>
        </pc:spChg>
        <pc:graphicFrameChg chg="del modGraphic">
          <ac:chgData name="Soren Kaplan" userId="74b3a3c5-0de4-492b-9de0-324272078dd5" providerId="ADAL" clId="{C753B0C6-C656-4BC9-A04F-FFCD7E6643BB}" dt="2018-02-09T17:31:11.874" v="57" actId="478"/>
          <ac:graphicFrameMkLst>
            <pc:docMk/>
            <pc:sldMk cId="1643245364" sldId="260"/>
            <ac:graphicFrameMk id="7" creationId="{70B78285-A706-43ED-B8DA-144E671A31D9}"/>
          </ac:graphicFrameMkLst>
        </pc:graphicFrameChg>
        <pc:picChg chg="del mod">
          <ac:chgData name="Soren Kaplan" userId="74b3a3c5-0de4-492b-9de0-324272078dd5" providerId="ADAL" clId="{C753B0C6-C656-4BC9-A04F-FFCD7E6643BB}" dt="2018-02-09T17:31:05.021" v="55" actId="478"/>
          <ac:picMkLst>
            <pc:docMk/>
            <pc:sldMk cId="1643245364" sldId="260"/>
            <ac:picMk id="5" creationId="{00000000-0000-0000-0000-000000000000}"/>
          </ac:picMkLst>
        </pc:picChg>
        <pc:picChg chg="del">
          <ac:chgData name="Soren Kaplan" userId="74b3a3c5-0de4-492b-9de0-324272078dd5" providerId="ADAL" clId="{C753B0C6-C656-4BC9-A04F-FFCD7E6643BB}" dt="2018-02-09T17:31:05.021" v="55" actId="478"/>
          <ac:picMkLst>
            <pc:docMk/>
            <pc:sldMk cId="1643245364" sldId="260"/>
            <ac:picMk id="6" creationId="{00000000-0000-0000-0000-000000000000}"/>
          </ac:picMkLst>
        </pc:picChg>
      </pc:sldChg>
      <pc:sldChg chg="addSp delSp modSp add">
        <pc:chgData name="Soren Kaplan" userId="74b3a3c5-0de4-492b-9de0-324272078dd5" providerId="ADAL" clId="{C753B0C6-C656-4BC9-A04F-FFCD7E6643BB}" dt="2018-02-09T19:14:18.504" v="192" actId="20577"/>
        <pc:sldMkLst>
          <pc:docMk/>
          <pc:sldMk cId="76701078" sldId="261"/>
        </pc:sldMkLst>
        <pc:spChg chg="del mod">
          <ac:chgData name="Soren Kaplan" userId="74b3a3c5-0de4-492b-9de0-324272078dd5" providerId="ADAL" clId="{C753B0C6-C656-4BC9-A04F-FFCD7E6643BB}" dt="2018-02-09T19:14:12.632" v="167" actId="478"/>
          <ac:spMkLst>
            <pc:docMk/>
            <pc:sldMk cId="76701078" sldId="261"/>
            <ac:spMk id="2" creationId="{6B9E2291-3C09-43A8-AA5A-76226BFDB0E0}"/>
          </ac:spMkLst>
        </pc:spChg>
        <pc:spChg chg="del">
          <ac:chgData name="Soren Kaplan" userId="74b3a3c5-0de4-492b-9de0-324272078dd5" providerId="ADAL" clId="{C753B0C6-C656-4BC9-A04F-FFCD7E6643BB}" dt="2018-02-09T17:29:20.962" v="8" actId="478"/>
          <ac:spMkLst>
            <pc:docMk/>
            <pc:sldMk cId="76701078" sldId="261"/>
            <ac:spMk id="3" creationId="{39799EE6-4D0D-4596-87EF-3392FEBA28C9}"/>
          </ac:spMkLst>
        </pc:spChg>
        <pc:spChg chg="add del mod">
          <ac:chgData name="Soren Kaplan" userId="74b3a3c5-0de4-492b-9de0-324272078dd5" providerId="ADAL" clId="{C753B0C6-C656-4BC9-A04F-FFCD7E6643BB}" dt="2018-02-09T19:10:15.709" v="108" actId="478"/>
          <ac:spMkLst>
            <pc:docMk/>
            <pc:sldMk cId="76701078" sldId="261"/>
            <ac:spMk id="6" creationId="{81AE2466-EDA2-49B5-96FA-7E80D7438B75}"/>
          </ac:spMkLst>
        </pc:spChg>
        <pc:spChg chg="add">
          <ac:chgData name="Soren Kaplan" userId="74b3a3c5-0de4-492b-9de0-324272078dd5" providerId="ADAL" clId="{C753B0C6-C656-4BC9-A04F-FFCD7E6643BB}" dt="2018-02-09T19:10:15.987" v="109" actId="20577"/>
          <ac:spMkLst>
            <pc:docMk/>
            <pc:sldMk cId="76701078" sldId="261"/>
            <ac:spMk id="7" creationId="{5C6306F5-3F2B-4C86-9DBC-3C1470F49E8B}"/>
          </ac:spMkLst>
        </pc:spChg>
        <pc:spChg chg="add mod">
          <ac:chgData name="Soren Kaplan" userId="74b3a3c5-0de4-492b-9de0-324272078dd5" providerId="ADAL" clId="{C753B0C6-C656-4BC9-A04F-FFCD7E6643BB}" dt="2018-02-09T19:14:18.504" v="192" actId="20577"/>
          <ac:spMkLst>
            <pc:docMk/>
            <pc:sldMk cId="76701078" sldId="261"/>
            <ac:spMk id="9" creationId="{64480285-65DC-4829-A0DE-CB9DB8063BBD}"/>
          </ac:spMkLst>
        </pc:spChg>
        <pc:graphicFrameChg chg="add mod modGraphic">
          <ac:chgData name="Soren Kaplan" userId="74b3a3c5-0de4-492b-9de0-324272078dd5" providerId="ADAL" clId="{C753B0C6-C656-4BC9-A04F-FFCD7E6643BB}" dt="2018-02-09T19:12:07.443" v="123" actId="1076"/>
          <ac:graphicFrameMkLst>
            <pc:docMk/>
            <pc:sldMk cId="76701078" sldId="261"/>
            <ac:graphicFrameMk id="5" creationId="{2923A41F-6C0F-4DE8-BEC6-9F0BE286FFD1}"/>
          </ac:graphicFrameMkLst>
        </pc:graphicFrameChg>
        <pc:picChg chg="add mod ord">
          <ac:chgData name="Soren Kaplan" userId="74b3a3c5-0de4-492b-9de0-324272078dd5" providerId="ADAL" clId="{C753B0C6-C656-4BC9-A04F-FFCD7E6643BB}" dt="2018-02-09T19:11:59.113" v="122" actId="1076"/>
          <ac:picMkLst>
            <pc:docMk/>
            <pc:sldMk cId="76701078" sldId="261"/>
            <ac:picMk id="3" creationId="{8F68D38A-C264-4F6A-8A4A-6A6C23CAF01C}"/>
          </ac:picMkLst>
        </pc:picChg>
        <pc:picChg chg="add del mod">
          <ac:chgData name="Soren Kaplan" userId="74b3a3c5-0de4-492b-9de0-324272078dd5" providerId="ADAL" clId="{C753B0C6-C656-4BC9-A04F-FFCD7E6643BB}" dt="2018-02-09T19:11:42.703" v="117" actId="478"/>
          <ac:picMkLst>
            <pc:docMk/>
            <pc:sldMk cId="76701078" sldId="261"/>
            <ac:picMk id="4" creationId="{550C6932-FE34-481C-B781-E3DF8D0B2213}"/>
          </ac:picMkLst>
        </pc:picChg>
      </pc:sldChg>
      <pc:sldMasterChg chg="modSldLayout">
        <pc:chgData name="Soren Kaplan" userId="74b3a3c5-0de4-492b-9de0-324272078dd5" providerId="ADAL" clId="{C753B0C6-C656-4BC9-A04F-FFCD7E6643BB}" dt="2018-02-09T19:05:37.079" v="100" actId="14100"/>
        <pc:sldMasterMkLst>
          <pc:docMk/>
          <pc:sldMasterMk cId="2711881703" sldId="2147483648"/>
        </pc:sldMasterMkLst>
        <pc:sldLayoutChg chg="modSp">
          <pc:chgData name="Soren Kaplan" userId="74b3a3c5-0de4-492b-9de0-324272078dd5" providerId="ADAL" clId="{C753B0C6-C656-4BC9-A04F-FFCD7E6643BB}" dt="2018-02-09T19:05:37.079" v="100" actId="14100"/>
          <pc:sldLayoutMkLst>
            <pc:docMk/>
            <pc:sldMasterMk cId="2711881703" sldId="2147483648"/>
            <pc:sldLayoutMk cId="1149268650" sldId="2147483650"/>
          </pc:sldLayoutMkLst>
          <pc:spChg chg="mod">
            <ac:chgData name="Soren Kaplan" userId="74b3a3c5-0de4-492b-9de0-324272078dd5" providerId="ADAL" clId="{C753B0C6-C656-4BC9-A04F-FFCD7E6643BB}" dt="2018-02-09T19:05:37.079" v="100" actId="14100"/>
            <ac:spMkLst>
              <pc:docMk/>
              <pc:sldMasterMk cId="2711881703" sldId="2147483648"/>
              <pc:sldLayoutMk cId="1149268650" sldId="2147483650"/>
              <ac:spMk id="2" creationId="{000B8FDA-6EFA-402F-BA18-D8A0CA49CA3B}"/>
            </ac:spMkLst>
          </pc:spChg>
        </pc:sldLayoutChg>
      </pc:sldMasterChg>
    </pc:docChg>
  </pc:docChgLst>
  <pc:docChgLst>
    <pc:chgData name="Soren Kaplan" userId="74b3a3c5-0de4-492b-9de0-324272078dd5" providerId="ADAL" clId="{C00FD6CF-33F3-48E2-822F-E8806847D663}"/>
    <pc:docChg chg="modSld">
      <pc:chgData name="Soren Kaplan" userId="74b3a3c5-0de4-492b-9de0-324272078dd5" providerId="ADAL" clId="{C00FD6CF-33F3-48E2-822F-E8806847D663}" dt="2018-02-05T16:26:57.726" v="1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3194" y="136525"/>
            <a:ext cx="9389745" cy="544512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chemeClr val="accent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BDDF0-6D3C-4277-AB36-132ECC7ACCF5}" type="datetimeFigureOut">
              <a:rPr lang="en-US" smtClean="0"/>
              <a:t>11/20/2021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6.png"/><Relationship Id="rId18" Type="http://schemas.openxmlformats.org/officeDocument/2006/relationships/image" Target="../media/image17.svg"/><Relationship Id="rId7" Type="http://schemas.openxmlformats.org/officeDocument/2006/relationships/image" Target="../media/image3.png"/><Relationship Id="rId12" Type="http://schemas.openxmlformats.org/officeDocument/2006/relationships/image" Target="../media/image11.svg"/><Relationship Id="rId17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9.svg"/><Relationship Id="rId19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4.png"/><Relationship Id="rId14" Type="http://schemas.openxmlformats.org/officeDocument/2006/relationships/image" Target="../media/image13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6.png"/><Relationship Id="rId18" Type="http://schemas.openxmlformats.org/officeDocument/2006/relationships/image" Target="../media/image17.svg"/><Relationship Id="rId7" Type="http://schemas.openxmlformats.org/officeDocument/2006/relationships/image" Target="../media/image3.png"/><Relationship Id="rId12" Type="http://schemas.openxmlformats.org/officeDocument/2006/relationships/image" Target="../media/image11.svg"/><Relationship Id="rId17" Type="http://schemas.openxmlformats.org/officeDocument/2006/relationships/image" Target="../media/image8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image" Target="../media/image9.svg"/><Relationship Id="rId19" Type="http://schemas.openxmlformats.org/officeDocument/2006/relationships/image" Target="../media/image9.png"/><Relationship Id="rId4" Type="http://schemas.openxmlformats.org/officeDocument/2006/relationships/image" Target="../media/image3.svg"/><Relationship Id="rId9" Type="http://schemas.openxmlformats.org/officeDocument/2006/relationships/image" Target="../media/image4.png"/><Relationship Id="rId14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0FA28-B511-4565-8C8A-44DEE740C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175" y="1274445"/>
            <a:ext cx="11704320" cy="4176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The Business Model Canvas is a template for developing a new business model or clarifying the elements of an existing business model. It is a “canvas” or chart that describes a firm’s value proposition, infrastructure, partnerships, value proposition, customers, finances and other strategic and operational dimensions of the business.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The Business Model Canvas has become a global standard for business design and can be used to describe, design, challenge and pivot to a new business model. Derivatives of the Business Model Canvas have been created by various organization like Adobe, for example, which uses a modified version in their innovation toolkit called Kickbox.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Use the template on the following pages to create your own Business Model.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Business Model Canvas Template</a:t>
            </a:r>
          </a:p>
        </p:txBody>
      </p:sp>
    </p:spTree>
    <p:extLst>
      <p:ext uri="{BB962C8B-B14F-4D97-AF65-F5344CB8AC3E}">
        <p14:creationId xmlns:p14="http://schemas.microsoft.com/office/powerpoint/2010/main" val="164324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Business Model Canvas Template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7D815C0-FAB6-4D1B-A790-116630E6E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010461"/>
              </p:ext>
            </p:extLst>
          </p:nvPr>
        </p:nvGraphicFramePr>
        <p:xfrm>
          <a:off x="78786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Partners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Create a list below of the buyer-supplier relationships needed to create competitive advantage and reduce risk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78D816-5630-45F5-A8A3-D28B4B496B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830354"/>
              </p:ext>
            </p:extLst>
          </p:nvPr>
        </p:nvGraphicFramePr>
        <p:xfrm>
          <a:off x="2483182" y="875996"/>
          <a:ext cx="2404396" cy="1672325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540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Activities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1140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activities directly related to reinforcing the company’s value proposition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EEA3BA0-26E0-4701-89A4-9A87D44907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912836"/>
              </p:ext>
            </p:extLst>
          </p:nvPr>
        </p:nvGraphicFramePr>
        <p:xfrm>
          <a:off x="2483182" y="2541722"/>
          <a:ext cx="2404396" cy="1670700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2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Resources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4241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resources needed to create customer value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49D0010-9737-46A3-BD87-79C38211BD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69443"/>
              </p:ext>
            </p:extLst>
          </p:nvPr>
        </p:nvGraphicFramePr>
        <p:xfrm>
          <a:off x="4887578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Value Proposition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attributes that distinguish your company from its competitors in order to better meet the needs of your customers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F411DA-9E2D-4C20-9403-BDB5E9818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088926"/>
              </p:ext>
            </p:extLst>
          </p:nvPr>
        </p:nvGraphicFramePr>
        <p:xfrm>
          <a:off x="7291974" y="875996"/>
          <a:ext cx="2404396" cy="1672899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534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Relationships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1197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kind of relationships the company wants to have with its customer in order to be successful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47B1759-CE97-4C4C-A0C4-7039B44E9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414564"/>
              </p:ext>
            </p:extLst>
          </p:nvPr>
        </p:nvGraphicFramePr>
        <p:xfrm>
          <a:off x="7291974" y="2541722"/>
          <a:ext cx="2404396" cy="1670700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2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Channels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4241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effective channels to use in order to distribute your company’s value proposition in ways that are fast, efficient and cost effective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5710F3-6A1B-462C-B029-39FB2029E7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41416"/>
              </p:ext>
            </p:extLst>
          </p:nvPr>
        </p:nvGraphicFramePr>
        <p:xfrm>
          <a:off x="9696370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Segments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different types of customers that your company needs to target to build a successful business model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936487F-3CF0-4FA8-A633-98A8277364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061567"/>
              </p:ext>
            </p:extLst>
          </p:nvPr>
        </p:nvGraphicFramePr>
        <p:xfrm>
          <a:off x="78786" y="4223608"/>
          <a:ext cx="6029302" cy="2247465"/>
        </p:xfrm>
        <a:graphic>
          <a:graphicData uri="http://schemas.openxmlformats.org/drawingml/2006/table">
            <a:tbl>
              <a:tblPr firstRow="1" firstCol="1" bandRow="1"/>
              <a:tblGrid>
                <a:gridCol w="6029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88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Cost Structure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8654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most important monetary consequences while operating under different business models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C09204D-34F9-404B-A0A7-406ED3E32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697133"/>
              </p:ext>
            </p:extLst>
          </p:nvPr>
        </p:nvGraphicFramePr>
        <p:xfrm>
          <a:off x="6108088" y="4223608"/>
          <a:ext cx="5992678" cy="2247465"/>
        </p:xfrm>
        <a:graphic>
          <a:graphicData uri="http://schemas.openxmlformats.org/drawingml/2006/table">
            <a:tbl>
              <a:tblPr firstRow="1" firstCol="1" bandRow="1"/>
              <a:tblGrid>
                <a:gridCol w="5992678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88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Revenue Streams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8654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List the ways in which your company makes money from each customer segment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pic>
        <p:nvPicPr>
          <p:cNvPr id="4" name="Graphic 3" descr="Handshake">
            <a:extLst>
              <a:ext uri="{FF2B5EF4-FFF2-40B4-BE49-F238E27FC236}">
                <a16:creationId xmlns:a16="http://schemas.microsoft.com/office/drawing/2014/main" id="{CF63588A-0698-4F16-A716-8FB13527ED0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190592" y="872666"/>
            <a:ext cx="253572" cy="253572"/>
          </a:xfrm>
          <a:prstGeom prst="rect">
            <a:avLst/>
          </a:prstGeom>
        </p:spPr>
      </p:pic>
      <p:pic>
        <p:nvPicPr>
          <p:cNvPr id="19" name="Graphic 18" descr="Tag">
            <a:extLst>
              <a:ext uri="{FF2B5EF4-FFF2-40B4-BE49-F238E27FC236}">
                <a16:creationId xmlns:a16="http://schemas.microsoft.com/office/drawing/2014/main" id="{370AC6B1-0FF5-49A2-A7B7-DFEE9FA65E8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771508" y="4217015"/>
            <a:ext cx="253572" cy="253572"/>
          </a:xfrm>
          <a:prstGeom prst="rect">
            <a:avLst/>
          </a:prstGeom>
        </p:spPr>
      </p:pic>
      <p:pic>
        <p:nvPicPr>
          <p:cNvPr id="21" name="Graphic 20" descr="Money">
            <a:extLst>
              <a:ext uri="{FF2B5EF4-FFF2-40B4-BE49-F238E27FC236}">
                <a16:creationId xmlns:a16="http://schemas.microsoft.com/office/drawing/2014/main" id="{C1943AE7-4859-41B9-9337-89EB2BCF46C2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1745037" y="4208860"/>
            <a:ext cx="253572" cy="253572"/>
          </a:xfrm>
          <a:prstGeom prst="rect">
            <a:avLst/>
          </a:prstGeom>
        </p:spPr>
      </p:pic>
      <p:pic>
        <p:nvPicPr>
          <p:cNvPr id="23" name="Graphic 22" descr="Factory">
            <a:extLst>
              <a:ext uri="{FF2B5EF4-FFF2-40B4-BE49-F238E27FC236}">
                <a16:creationId xmlns:a16="http://schemas.microsoft.com/office/drawing/2014/main" id="{8A61D9E4-25DE-41B6-B966-420FDAC28FAC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572691" y="2525935"/>
            <a:ext cx="253572" cy="253572"/>
          </a:xfrm>
          <a:prstGeom prst="rect">
            <a:avLst/>
          </a:prstGeom>
        </p:spPr>
      </p:pic>
      <p:pic>
        <p:nvPicPr>
          <p:cNvPr id="27" name="Graphic 26" descr="Checklist">
            <a:extLst>
              <a:ext uri="{FF2B5EF4-FFF2-40B4-BE49-F238E27FC236}">
                <a16:creationId xmlns:a16="http://schemas.microsoft.com/office/drawing/2014/main" id="{3CD04CD9-D704-4513-9C2A-EA1F00D7DF68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615868" y="872222"/>
            <a:ext cx="253572" cy="253572"/>
          </a:xfrm>
          <a:prstGeom prst="rect">
            <a:avLst/>
          </a:prstGeom>
        </p:spPr>
      </p:pic>
      <p:pic>
        <p:nvPicPr>
          <p:cNvPr id="29" name="Graphic 28" descr="Children">
            <a:extLst>
              <a:ext uri="{FF2B5EF4-FFF2-40B4-BE49-F238E27FC236}">
                <a16:creationId xmlns:a16="http://schemas.microsoft.com/office/drawing/2014/main" id="{6F513192-0686-4226-BD1F-AAD25BCCEAB4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11745037" y="855443"/>
            <a:ext cx="304795" cy="304795"/>
          </a:xfrm>
          <a:prstGeom prst="rect">
            <a:avLst/>
          </a:prstGeom>
        </p:spPr>
      </p:pic>
      <p:pic>
        <p:nvPicPr>
          <p:cNvPr id="33" name="Graphic 32" descr="Truck">
            <a:extLst>
              <a:ext uri="{FF2B5EF4-FFF2-40B4-BE49-F238E27FC236}">
                <a16:creationId xmlns:a16="http://schemas.microsoft.com/office/drawing/2014/main" id="{F755E4EA-B0F3-4C0B-90F7-9CFEC7B151AD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9390161" y="2525248"/>
            <a:ext cx="253572" cy="253572"/>
          </a:xfrm>
          <a:prstGeom prst="rect">
            <a:avLst/>
          </a:prstGeom>
        </p:spPr>
      </p:pic>
      <p:pic>
        <p:nvPicPr>
          <p:cNvPr id="35" name="Graphic 34" descr="Heart">
            <a:extLst>
              <a:ext uri="{FF2B5EF4-FFF2-40B4-BE49-F238E27FC236}">
                <a16:creationId xmlns:a16="http://schemas.microsoft.com/office/drawing/2014/main" id="{7AAC92FA-FC54-4BBD-B1CA-9DCAD37CF13B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9427558" y="883172"/>
            <a:ext cx="253572" cy="253572"/>
          </a:xfrm>
          <a:prstGeom prst="rect">
            <a:avLst/>
          </a:prstGeom>
        </p:spPr>
      </p:pic>
      <p:pic>
        <p:nvPicPr>
          <p:cNvPr id="37" name="Graphic 36" descr="Bullseye">
            <a:extLst>
              <a:ext uri="{FF2B5EF4-FFF2-40B4-BE49-F238E27FC236}">
                <a16:creationId xmlns:a16="http://schemas.microsoft.com/office/drawing/2014/main" id="{67292938-EC7B-4500-8256-C66C66854BCD}"/>
              </a:ext>
            </a:extLst>
          </p:cNvPr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7009646" y="890650"/>
            <a:ext cx="216716" cy="21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8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E5312BC-D894-4EF1-B411-739DA565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Business Model Canvas Template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7D815C0-FAB6-4D1B-A790-116630E6EF8E}"/>
              </a:ext>
            </a:extLst>
          </p:cNvPr>
          <p:cNvGraphicFramePr>
            <a:graphicFrameLocks noGrp="1"/>
          </p:cNvGraphicFramePr>
          <p:nvPr/>
        </p:nvGraphicFramePr>
        <p:xfrm>
          <a:off x="78786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Partners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indent="-1714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D78D816-5630-45F5-A8A3-D28B4B496BCA}"/>
              </a:ext>
            </a:extLst>
          </p:cNvPr>
          <p:cNvGraphicFramePr>
            <a:graphicFrameLocks noGrp="1"/>
          </p:cNvGraphicFramePr>
          <p:nvPr/>
        </p:nvGraphicFramePr>
        <p:xfrm>
          <a:off x="2483182" y="875996"/>
          <a:ext cx="2404396" cy="1672325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540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Activities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1140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EEA3BA0-26E0-4701-89A4-9A87D4490753}"/>
              </a:ext>
            </a:extLst>
          </p:cNvPr>
          <p:cNvGraphicFramePr>
            <a:graphicFrameLocks noGrp="1"/>
          </p:cNvGraphicFramePr>
          <p:nvPr/>
        </p:nvGraphicFramePr>
        <p:xfrm>
          <a:off x="2483182" y="2541722"/>
          <a:ext cx="2404396" cy="1670700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2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Key Resources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4241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49D0010-9737-46A3-BD87-79C38211BD9C}"/>
              </a:ext>
            </a:extLst>
          </p:cNvPr>
          <p:cNvGraphicFramePr>
            <a:graphicFrameLocks noGrp="1"/>
          </p:cNvGraphicFramePr>
          <p:nvPr/>
        </p:nvGraphicFramePr>
        <p:xfrm>
          <a:off x="4887578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Value Proposition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F411DA-9E2D-4C20-9403-BDB5E9818F06}"/>
              </a:ext>
            </a:extLst>
          </p:cNvPr>
          <p:cNvGraphicFramePr>
            <a:graphicFrameLocks noGrp="1"/>
          </p:cNvGraphicFramePr>
          <p:nvPr/>
        </p:nvGraphicFramePr>
        <p:xfrm>
          <a:off x="7291974" y="875996"/>
          <a:ext cx="2404396" cy="1672899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534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Relationships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1197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47B1759-CE97-4C4C-A0C4-7039B44E965D}"/>
              </a:ext>
            </a:extLst>
          </p:cNvPr>
          <p:cNvGraphicFramePr>
            <a:graphicFrameLocks noGrp="1"/>
          </p:cNvGraphicFramePr>
          <p:nvPr/>
        </p:nvGraphicFramePr>
        <p:xfrm>
          <a:off x="7291974" y="2541722"/>
          <a:ext cx="2404396" cy="1670700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229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Channels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442417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55710F3-6A1B-462C-B029-39FB2029E704}"/>
              </a:ext>
            </a:extLst>
          </p:cNvPr>
          <p:cNvGraphicFramePr>
            <a:graphicFrameLocks noGrp="1"/>
          </p:cNvGraphicFramePr>
          <p:nvPr/>
        </p:nvGraphicFramePr>
        <p:xfrm>
          <a:off x="9696370" y="875996"/>
          <a:ext cx="2404396" cy="3343203"/>
        </p:xfrm>
        <a:graphic>
          <a:graphicData uri="http://schemas.openxmlformats.org/drawingml/2006/table">
            <a:tbl>
              <a:tblPr firstRow="1" firstCol="1" bandRow="1"/>
              <a:tblGrid>
                <a:gridCol w="2404396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Customer Segments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3082281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936487F-3CF0-4FA8-A633-98A827736432}"/>
              </a:ext>
            </a:extLst>
          </p:cNvPr>
          <p:cNvGraphicFramePr>
            <a:graphicFrameLocks noGrp="1"/>
          </p:cNvGraphicFramePr>
          <p:nvPr/>
        </p:nvGraphicFramePr>
        <p:xfrm>
          <a:off x="78786" y="4223608"/>
          <a:ext cx="6029302" cy="2247465"/>
        </p:xfrm>
        <a:graphic>
          <a:graphicData uri="http://schemas.openxmlformats.org/drawingml/2006/table">
            <a:tbl>
              <a:tblPr firstRow="1" firstCol="1" bandRow="1"/>
              <a:tblGrid>
                <a:gridCol w="6029302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88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Cost Structure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8654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7C09204D-34F9-404B-A0A7-406ED3E325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116994"/>
              </p:ext>
            </p:extLst>
          </p:nvPr>
        </p:nvGraphicFramePr>
        <p:xfrm>
          <a:off x="6108088" y="4223608"/>
          <a:ext cx="5992678" cy="2247465"/>
        </p:xfrm>
        <a:graphic>
          <a:graphicData uri="http://schemas.openxmlformats.org/drawingml/2006/table">
            <a:tbl>
              <a:tblPr firstRow="1" firstCol="1" bandRow="1"/>
              <a:tblGrid>
                <a:gridCol w="5992678">
                  <a:extLst>
                    <a:ext uri="{9D8B030D-6E8A-4147-A177-3AD203B41FA5}">
                      <a16:colId xmlns:a16="http://schemas.microsoft.com/office/drawing/2014/main" val="2211445734"/>
                    </a:ext>
                  </a:extLst>
                </a:gridCol>
              </a:tblGrid>
              <a:tr h="24880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Revenue Streams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680" marR="2468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5873272"/>
                  </a:ext>
                </a:extLst>
              </a:tr>
              <a:tr h="1986543"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24680" marR="246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635956"/>
                  </a:ext>
                </a:extLst>
              </a:tr>
            </a:tbl>
          </a:graphicData>
        </a:graphic>
      </p:graphicFrame>
      <p:pic>
        <p:nvPicPr>
          <p:cNvPr id="4" name="Graphic 3" descr="Handshake">
            <a:extLst>
              <a:ext uri="{FF2B5EF4-FFF2-40B4-BE49-F238E27FC236}">
                <a16:creationId xmlns:a16="http://schemas.microsoft.com/office/drawing/2014/main" id="{CF63588A-0698-4F16-A716-8FB13527ED0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190592" y="872666"/>
            <a:ext cx="253572" cy="253572"/>
          </a:xfrm>
          <a:prstGeom prst="rect">
            <a:avLst/>
          </a:prstGeom>
        </p:spPr>
      </p:pic>
      <p:pic>
        <p:nvPicPr>
          <p:cNvPr id="19" name="Graphic 18" descr="Tag">
            <a:extLst>
              <a:ext uri="{FF2B5EF4-FFF2-40B4-BE49-F238E27FC236}">
                <a16:creationId xmlns:a16="http://schemas.microsoft.com/office/drawing/2014/main" id="{370AC6B1-0FF5-49A2-A7B7-DFEE9FA65E8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771508" y="4217015"/>
            <a:ext cx="253572" cy="253572"/>
          </a:xfrm>
          <a:prstGeom prst="rect">
            <a:avLst/>
          </a:prstGeom>
        </p:spPr>
      </p:pic>
      <p:pic>
        <p:nvPicPr>
          <p:cNvPr id="21" name="Graphic 20" descr="Money">
            <a:extLst>
              <a:ext uri="{FF2B5EF4-FFF2-40B4-BE49-F238E27FC236}">
                <a16:creationId xmlns:a16="http://schemas.microsoft.com/office/drawing/2014/main" id="{C1943AE7-4859-41B9-9337-89EB2BCF46C2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1745037" y="4208860"/>
            <a:ext cx="253572" cy="253572"/>
          </a:xfrm>
          <a:prstGeom prst="rect">
            <a:avLst/>
          </a:prstGeom>
        </p:spPr>
      </p:pic>
      <p:pic>
        <p:nvPicPr>
          <p:cNvPr id="23" name="Graphic 22" descr="Factory">
            <a:extLst>
              <a:ext uri="{FF2B5EF4-FFF2-40B4-BE49-F238E27FC236}">
                <a16:creationId xmlns:a16="http://schemas.microsoft.com/office/drawing/2014/main" id="{8A61D9E4-25DE-41B6-B966-420FDAC28FAC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572691" y="2525935"/>
            <a:ext cx="253572" cy="253572"/>
          </a:xfrm>
          <a:prstGeom prst="rect">
            <a:avLst/>
          </a:prstGeom>
        </p:spPr>
      </p:pic>
      <p:pic>
        <p:nvPicPr>
          <p:cNvPr id="27" name="Graphic 26" descr="Checklist">
            <a:extLst>
              <a:ext uri="{FF2B5EF4-FFF2-40B4-BE49-F238E27FC236}">
                <a16:creationId xmlns:a16="http://schemas.microsoft.com/office/drawing/2014/main" id="{3CD04CD9-D704-4513-9C2A-EA1F00D7DF68}"/>
              </a:ext>
            </a:extLst>
          </p:cNvPr>
          <p:cNvPicPr>
            <a:picLocks noChangeAspect="1"/>
          </p:cNvPicPr>
          <p:nvPr/>
        </p:nvPicPr>
        <p:blipFill>
          <a:blip r:embed="rId11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615868" y="872222"/>
            <a:ext cx="253572" cy="253572"/>
          </a:xfrm>
          <a:prstGeom prst="rect">
            <a:avLst/>
          </a:prstGeom>
        </p:spPr>
      </p:pic>
      <p:pic>
        <p:nvPicPr>
          <p:cNvPr id="29" name="Graphic 28" descr="Children">
            <a:extLst>
              <a:ext uri="{FF2B5EF4-FFF2-40B4-BE49-F238E27FC236}">
                <a16:creationId xmlns:a16="http://schemas.microsoft.com/office/drawing/2014/main" id="{6F513192-0686-4226-BD1F-AAD25BCCEAB4}"/>
              </a:ext>
            </a:extLst>
          </p:cNvPr>
          <p:cNvPicPr>
            <a:picLocks noChangeAspect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11745037" y="855443"/>
            <a:ext cx="304795" cy="304795"/>
          </a:xfrm>
          <a:prstGeom prst="rect">
            <a:avLst/>
          </a:prstGeom>
        </p:spPr>
      </p:pic>
      <p:pic>
        <p:nvPicPr>
          <p:cNvPr id="33" name="Graphic 32" descr="Truck">
            <a:extLst>
              <a:ext uri="{FF2B5EF4-FFF2-40B4-BE49-F238E27FC236}">
                <a16:creationId xmlns:a16="http://schemas.microsoft.com/office/drawing/2014/main" id="{F755E4EA-B0F3-4C0B-90F7-9CFEC7B151AD}"/>
              </a:ext>
            </a:extLst>
          </p:cNvPr>
          <p:cNvPicPr>
            <a:picLocks noChangeAspect="1"/>
          </p:cNvPicPr>
          <p:nvPr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9390161" y="2525248"/>
            <a:ext cx="253572" cy="253572"/>
          </a:xfrm>
          <a:prstGeom prst="rect">
            <a:avLst/>
          </a:prstGeom>
        </p:spPr>
      </p:pic>
      <p:pic>
        <p:nvPicPr>
          <p:cNvPr id="35" name="Graphic 34" descr="Heart">
            <a:extLst>
              <a:ext uri="{FF2B5EF4-FFF2-40B4-BE49-F238E27FC236}">
                <a16:creationId xmlns:a16="http://schemas.microsoft.com/office/drawing/2014/main" id="{7AAC92FA-FC54-4BBD-B1CA-9DCAD37CF13B}"/>
              </a:ext>
            </a:extLst>
          </p:cNvPr>
          <p:cNvPicPr>
            <a:picLocks noChangeAspect="1"/>
          </p:cNvPicPr>
          <p:nvPr/>
        </p:nvPicPr>
        <p:blipFill>
          <a:blip r:embed="rId1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9427558" y="883172"/>
            <a:ext cx="253572" cy="253572"/>
          </a:xfrm>
          <a:prstGeom prst="rect">
            <a:avLst/>
          </a:prstGeom>
        </p:spPr>
      </p:pic>
      <p:pic>
        <p:nvPicPr>
          <p:cNvPr id="37" name="Graphic 36" descr="Bullseye">
            <a:extLst>
              <a:ext uri="{FF2B5EF4-FFF2-40B4-BE49-F238E27FC236}">
                <a16:creationId xmlns:a16="http://schemas.microsoft.com/office/drawing/2014/main" id="{67292938-EC7B-4500-8256-C66C66854BCD}"/>
              </a:ext>
            </a:extLst>
          </p:cNvPr>
          <p:cNvPicPr>
            <a:picLocks noChangeAspect="1"/>
          </p:cNvPicPr>
          <p:nvPr/>
        </p:nvPicPr>
        <p:blipFill>
          <a:blip r:embed="rId19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7009646" y="890650"/>
            <a:ext cx="216716" cy="21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422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9" ma:contentTypeDescription="Create a new document." ma:contentTypeScope="" ma:versionID="50cbc44397788b4434808b0e1e7a3615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04f4d911db0aedf61c310a51e40a826b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3C0CCCF-26B9-481C-8C22-86A5EA9073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D2720B-28F1-4100-8F03-3AFF0D1F5C1E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2b6f4d9c-e67e-4634-a886-8566b3a998fa"/>
    <ds:schemaRef ds:uri="3c7d788f-59f0-4ee8-87d4-6b60b595ee8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336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Black</vt:lpstr>
      <vt:lpstr>Times New Roman</vt:lpstr>
      <vt:lpstr>Office Theme</vt:lpstr>
      <vt:lpstr>Business Model Canvas Template</vt:lpstr>
      <vt:lpstr>Business Model Canvas Template</vt:lpstr>
      <vt:lpstr>Business Model Canvas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ITS</cp:lastModifiedBy>
  <cp:revision>37</cp:revision>
  <dcterms:created xsi:type="dcterms:W3CDTF">2018-02-04T00:01:51Z</dcterms:created>
  <dcterms:modified xsi:type="dcterms:W3CDTF">2021-11-19T20:37:04Z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