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90" r:id="rId6"/>
    <p:sldId id="2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ren Kaplan" userId="74b3a3c5-0de4-492b-9de0-324272078dd5" providerId="ADAL" clId="{C00FD6CF-33F3-48E2-822F-E8806847D663}"/>
  </pc:docChgLst>
  <pc:docChgLst>
    <pc:chgData name="Edwin Li" userId="511d25412f90d9f6" providerId="LiveId" clId="{B3C7123F-781B-4C9B-A3A5-3015D702E54F}"/>
    <pc:docChg chg="addSld modSld">
      <pc:chgData name="Edwin Li" userId="511d25412f90d9f6" providerId="LiveId" clId="{B3C7123F-781B-4C9B-A3A5-3015D702E54F}" dt="2019-08-21T23:29:32.739" v="0"/>
      <pc:docMkLst>
        <pc:docMk/>
      </pc:docMkLst>
      <pc:sldChg chg="add">
        <pc:chgData name="Edwin Li" userId="511d25412f90d9f6" providerId="LiveId" clId="{B3C7123F-781B-4C9B-A3A5-3015D702E54F}" dt="2019-08-21T23:29:32.739" v="0"/>
        <pc:sldMkLst>
          <pc:docMk/>
          <pc:sldMk cId="1633890286" sldId="261"/>
        </pc:sldMkLst>
      </pc:sldChg>
    </pc:docChg>
  </pc:docChgLst>
  <pc:docChgLst>
    <pc:chgData name="Soren Kaplan" userId="74b3a3c5-0de4-492b-9de0-324272078dd5" providerId="ADAL" clId="{C753B0C6-C656-4BC9-A04F-FFCD7E6643BB}"/>
  </pc:docChgLst>
  <pc:docChgLst>
    <pc:chgData name="Soren Kaplan" userId="74b3a3c5-0de4-492b-9de0-324272078dd5" providerId="ADAL" clId="{54D31045-32B1-425A-9A44-A4BD2BF6F077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194" y="136525"/>
            <a:ext cx="9389745" cy="544512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chemeClr val="accent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926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8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8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7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BDDF0-6D3C-4277-AB36-132ECC7ACCF5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pboard.i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0FA28-B511-4565-8C8A-44DEE740C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1274445"/>
            <a:ext cx="11704320" cy="4176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Mission Statement defines the fundamental purpose for why a company exists and may include aspects of the organization’s scope and values. A Mission Statement is arguably the most critical tool an organization can have to communicate to employees, customers, shareholders, and the world at large, in a succinct sentence or two, what it is trying to create or achieve on a daily basis. It represents the organization’s core beliefs about itself and its desired impact. It is different from a vision statement, which defines and describes what the organization wishes to be in the future.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the questions on the next slide to help create your Mission Statement.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Mission Statement Template</a:t>
            </a:r>
          </a:p>
        </p:txBody>
      </p:sp>
    </p:spTree>
    <p:extLst>
      <p:ext uri="{BB962C8B-B14F-4D97-AF65-F5344CB8AC3E}">
        <p14:creationId xmlns:p14="http://schemas.microsoft.com/office/powerpoint/2010/main" val="164324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7251" y="293279"/>
            <a:ext cx="9389745" cy="544512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Mission Statement Template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4F9EAAE-1A55-1741-9133-0E63E4B44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512652"/>
              </p:ext>
            </p:extLst>
          </p:nvPr>
        </p:nvGraphicFramePr>
        <p:xfrm>
          <a:off x="-1" y="1151299"/>
          <a:ext cx="12192001" cy="5706701"/>
        </p:xfrm>
        <a:graphic>
          <a:graphicData uri="http://schemas.openxmlformats.org/drawingml/2006/table">
            <a:tbl>
              <a:tblPr/>
              <a:tblGrid>
                <a:gridCol w="2050870">
                  <a:extLst>
                    <a:ext uri="{9D8B030D-6E8A-4147-A177-3AD203B41FA5}">
                      <a16:colId xmlns:a16="http://schemas.microsoft.com/office/drawing/2014/main" val="1143123419"/>
                    </a:ext>
                  </a:extLst>
                </a:gridCol>
                <a:gridCol w="3540034">
                  <a:extLst>
                    <a:ext uri="{9D8B030D-6E8A-4147-A177-3AD203B41FA5}">
                      <a16:colId xmlns:a16="http://schemas.microsoft.com/office/drawing/2014/main" val="211418586"/>
                    </a:ext>
                  </a:extLst>
                </a:gridCol>
                <a:gridCol w="6601097">
                  <a:extLst>
                    <a:ext uri="{9D8B030D-6E8A-4147-A177-3AD203B41FA5}">
                      <a16:colId xmlns:a16="http://schemas.microsoft.com/office/drawing/2014/main" val="2992143862"/>
                    </a:ext>
                  </a:extLst>
                </a:gridCol>
              </a:tblGrid>
              <a:tr h="11666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Purpose</a:t>
                      </a:r>
                    </a:p>
                  </a:txBody>
                  <a:tcPr marL="6752" marR="6752" marT="675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Why was this business created? What goals are you trying to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achieve?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91440" marB="9144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52" marR="6752" marT="675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05480"/>
                  </a:ext>
                </a:extLst>
              </a:tr>
              <a:tr h="10401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Who</a:t>
                      </a:r>
                    </a:p>
                  </a:txBody>
                  <a:tcPr marL="6752" marR="6752" marT="675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Who are your customers? Why are they your customers?</a:t>
                      </a:r>
                    </a:p>
                  </a:txBody>
                  <a:tcPr marT="91440" marB="9144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52" marR="6752" marT="675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59203"/>
                  </a:ext>
                </a:extLst>
              </a:tr>
              <a:tr h="11666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What</a:t>
                      </a:r>
                    </a:p>
                  </a:txBody>
                  <a:tcPr marL="6752" marR="6752" marT="675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 do you want your business to be known for? What do you do?</a:t>
                      </a:r>
                    </a:p>
                  </a:txBody>
                  <a:tcPr marT="91440" marB="9144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52" marR="6752" marT="675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762794"/>
                  </a:ext>
                </a:extLst>
              </a:tr>
              <a:tr h="11666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Stand-Outs</a:t>
                      </a:r>
                    </a:p>
                  </a:txBody>
                  <a:tcPr marL="6752" marR="6752" marT="675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 makes your business stand out? Why should a customer choose YOU?</a:t>
                      </a:r>
                    </a:p>
                  </a:txBody>
                  <a:tcPr marT="91440" marB="9144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52" marR="6752" marT="675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027696"/>
                  </a:ext>
                </a:extLst>
              </a:tr>
              <a:tr h="11666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Beliefs &amp; Aspirations</a:t>
                      </a:r>
                    </a:p>
                  </a:txBody>
                  <a:tcPr marL="6752" marR="6752" marT="675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 are the organization's core beliefs and what is the organization trying to create or achieve?</a:t>
                      </a:r>
                    </a:p>
                  </a:txBody>
                  <a:tcPr marT="91440" marB="9144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52" marR="6752" marT="675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661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46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nature, outdoor, night sky&#10;&#10;Description automatically generated">
            <a:extLst>
              <a:ext uri="{FF2B5EF4-FFF2-40B4-BE49-F238E27FC236}">
                <a16:creationId xmlns:a16="http://schemas.microsoft.com/office/drawing/2014/main" id="{4BD40F3B-88A2-43CA-933C-FA8CA91DB8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58" y="786911"/>
            <a:ext cx="10994404" cy="56901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829E29-EF69-4153-95EC-9C1110DC19B6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kern="120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Want more tools and templates?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3"/>
              </a:rPr>
              <a:t>https://upboard.io/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en-US" sz="1200" kern="1200" dirty="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Mission Statement Template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10C8-6D37-40AB-B92D-CD7FC17C3F83}"/>
              </a:ext>
            </a:extLst>
          </p:cNvPr>
          <p:cNvSpPr txBox="1"/>
          <p:nvPr/>
        </p:nvSpPr>
        <p:spPr>
          <a:xfrm>
            <a:off x="299710" y="2754843"/>
            <a:ext cx="11772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Enter Mission Statement Here</a:t>
            </a:r>
          </a:p>
        </p:txBody>
      </p:sp>
    </p:spTree>
    <p:extLst>
      <p:ext uri="{BB962C8B-B14F-4D97-AF65-F5344CB8AC3E}">
        <p14:creationId xmlns:p14="http://schemas.microsoft.com/office/powerpoint/2010/main" val="3144647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9AB1BC93D4E4D960A38F828B74F9A" ma:contentTypeVersion="9" ma:contentTypeDescription="Create a new document." ma:contentTypeScope="" ma:versionID="50cbc44397788b4434808b0e1e7a3615">
  <xsd:schema xmlns:xsd="http://www.w3.org/2001/XMLSchema" xmlns:xs="http://www.w3.org/2001/XMLSchema" xmlns:p="http://schemas.microsoft.com/office/2006/metadata/properties" xmlns:ns2="3c7d788f-59f0-4ee8-87d4-6b60b595ee8d" xmlns:ns3="2b6f4d9c-e67e-4634-a886-8566b3a998fa" targetNamespace="http://schemas.microsoft.com/office/2006/metadata/properties" ma:root="true" ma:fieldsID="04f4d911db0aedf61c310a51e40a826b" ns2:_="" ns3:_="">
    <xsd:import namespace="3c7d788f-59f0-4ee8-87d4-6b60b595ee8d"/>
    <xsd:import namespace="2b6f4d9c-e67e-4634-a886-8566b3a998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d788f-59f0-4ee8-87d4-6b60b595ee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f4d9c-e67e-4634-a886-8566b3a99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C0CCCF-26B9-481C-8C22-86A5EA9073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d788f-59f0-4ee8-87d4-6b60b595ee8d"/>
    <ds:schemaRef ds:uri="2b6f4d9c-e67e-4634-a886-8566b3a99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D2720B-28F1-4100-8F03-3AFF0D1F5C1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A6BB515-2F14-43B0-8DC0-FB6315D4BD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4069</TotalTime>
  <Words>228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Roboto Black</vt:lpstr>
      <vt:lpstr>Office Theme</vt:lpstr>
      <vt:lpstr>Mission Statement Template</vt:lpstr>
      <vt:lpstr>Mission Statement Template</vt:lpstr>
      <vt:lpstr>Mission Statement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 Kaplan</dc:creator>
  <cp:lastModifiedBy>ITS</cp:lastModifiedBy>
  <cp:revision>46</cp:revision>
  <dcterms:created xsi:type="dcterms:W3CDTF">2018-02-04T00:01:51Z</dcterms:created>
  <dcterms:modified xsi:type="dcterms:W3CDTF">2021-11-23T10:30:25Z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0x010100D899AB1BC93D4E4D960A38F828B74F9A</vt:lpwstr>
  </property>
</Properties>
</file>