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0" r:id="rId5"/>
    <p:sldId id="298"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398" autoAdjust="0"/>
    <p:restoredTop sz="94660"/>
  </p:normalViewPr>
  <p:slideViewPr>
    <p:cSldViewPr snapToGrid="0">
      <p:cViewPr varScale="1">
        <p:scale>
          <a:sx n="73" d="100"/>
          <a:sy n="73" d="100"/>
        </p:scale>
        <p:origin x="522"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ren Kaplan" userId="74b3a3c5-0de4-492b-9de0-324272078dd5" providerId="ADAL" clId="{C00FD6CF-33F3-48E2-822F-E8806847D663}"/>
  </pc:docChgLst>
  <pc:docChgLst>
    <pc:chgData name="Soren Kaplan" userId="74b3a3c5-0de4-492b-9de0-324272078dd5" providerId="ADAL" clId="{C753B0C6-C656-4BC9-A04F-FFCD7E6643BB}"/>
  </pc:docChgLst>
  <pc:docChgLst>
    <pc:chgData name="Soren Kaplan" userId="74b3a3c5-0de4-492b-9de0-324272078dd5" providerId="ADAL" clId="{54D31045-32B1-425A-9A44-A4BD2BF6F077}"/>
  </pc:docChgLst>
  <pc:docChgLst>
    <pc:chgData name="Edwin Li" userId="511d25412f90d9f6" providerId="LiveId" clId="{EB13010C-7797-4737-92C5-5554A3C3F1F3}"/>
    <pc:docChg chg="addSld modSld">
      <pc:chgData name="Edwin Li" userId="511d25412f90d9f6" providerId="LiveId" clId="{EB13010C-7797-4737-92C5-5554A3C3F1F3}" dt="2019-08-22T00:33:27.408" v="0"/>
      <pc:docMkLst>
        <pc:docMk/>
      </pc:docMkLst>
      <pc:sldChg chg="add">
        <pc:chgData name="Edwin Li" userId="511d25412f90d9f6" providerId="LiveId" clId="{EB13010C-7797-4737-92C5-5554A3C3F1F3}" dt="2019-08-22T00:33:27.408" v="0"/>
        <pc:sldMkLst>
          <pc:docMk/>
          <pc:sldMk cId="1633890286" sldId="261"/>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85353-6BC0-4CE5-B273-47FC67B4FB8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B0F0AAC-8C08-40D6-AD7F-C8F11E2014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9684838-A0BE-4D12-BCE5-0CBEED7AE84C}"/>
              </a:ext>
            </a:extLst>
          </p:cNvPr>
          <p:cNvSpPr>
            <a:spLocks noGrp="1"/>
          </p:cNvSpPr>
          <p:nvPr>
            <p:ph type="dt" sz="half" idx="10"/>
          </p:nvPr>
        </p:nvSpPr>
        <p:spPr/>
        <p:txBody>
          <a:bodyPr/>
          <a:lstStyle/>
          <a:p>
            <a:fld id="{EFFBDDF0-6D3C-4277-AB36-132ECC7ACCF5}" type="datetimeFigureOut">
              <a:rPr lang="en-US" smtClean="0"/>
              <a:t>12/1/2021</a:t>
            </a:fld>
            <a:endParaRPr lang="en-US"/>
          </a:p>
        </p:txBody>
      </p:sp>
      <p:sp>
        <p:nvSpPr>
          <p:cNvPr id="5" name="Footer Placeholder 4">
            <a:extLst>
              <a:ext uri="{FF2B5EF4-FFF2-40B4-BE49-F238E27FC236}">
                <a16:creationId xmlns:a16="http://schemas.microsoft.com/office/drawing/2014/main" id="{73755855-54F0-4596-A7EC-A2A5848103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581D82-7428-463D-9CDF-A017450A1F95}"/>
              </a:ext>
            </a:extLst>
          </p:cNvPr>
          <p:cNvSpPr>
            <a:spLocks noGrp="1"/>
          </p:cNvSpPr>
          <p:nvPr>
            <p:ph type="sldNum" sz="quarter" idx="12"/>
          </p:nvPr>
        </p:nvSpPr>
        <p:spPr/>
        <p:txBody>
          <a:bodyPr/>
          <a:lstStyle/>
          <a:p>
            <a:fld id="{823A4800-D636-418A-9240-5C2AA67518C1}" type="slidenum">
              <a:rPr lang="en-US" smtClean="0"/>
              <a:t>‹#›</a:t>
            </a:fld>
            <a:endParaRPr lang="en-US"/>
          </a:p>
        </p:txBody>
      </p:sp>
    </p:spTree>
    <p:extLst>
      <p:ext uri="{BB962C8B-B14F-4D97-AF65-F5344CB8AC3E}">
        <p14:creationId xmlns:p14="http://schemas.microsoft.com/office/powerpoint/2010/main" val="1405407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08851D-1079-4505-AFA6-FC0A745294D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734F9E3-B323-4C58-8491-FD97DD3F474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790971-DF4C-4DA7-862B-26E0C3B35F48}"/>
              </a:ext>
            </a:extLst>
          </p:cNvPr>
          <p:cNvSpPr>
            <a:spLocks noGrp="1"/>
          </p:cNvSpPr>
          <p:nvPr>
            <p:ph type="dt" sz="half" idx="10"/>
          </p:nvPr>
        </p:nvSpPr>
        <p:spPr/>
        <p:txBody>
          <a:bodyPr/>
          <a:lstStyle/>
          <a:p>
            <a:fld id="{EFFBDDF0-6D3C-4277-AB36-132ECC7ACCF5}" type="datetimeFigureOut">
              <a:rPr lang="en-US" smtClean="0"/>
              <a:t>12/1/2021</a:t>
            </a:fld>
            <a:endParaRPr lang="en-US"/>
          </a:p>
        </p:txBody>
      </p:sp>
      <p:sp>
        <p:nvSpPr>
          <p:cNvPr id="5" name="Footer Placeholder 4">
            <a:extLst>
              <a:ext uri="{FF2B5EF4-FFF2-40B4-BE49-F238E27FC236}">
                <a16:creationId xmlns:a16="http://schemas.microsoft.com/office/drawing/2014/main" id="{F0DEEDC9-D7B8-403D-95FF-F9BF76D3C2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513502-4EFA-4C86-8D3F-39FEDF742C85}"/>
              </a:ext>
            </a:extLst>
          </p:cNvPr>
          <p:cNvSpPr>
            <a:spLocks noGrp="1"/>
          </p:cNvSpPr>
          <p:nvPr>
            <p:ph type="sldNum" sz="quarter" idx="12"/>
          </p:nvPr>
        </p:nvSpPr>
        <p:spPr/>
        <p:txBody>
          <a:bodyPr/>
          <a:lstStyle/>
          <a:p>
            <a:fld id="{823A4800-D636-418A-9240-5C2AA67518C1}" type="slidenum">
              <a:rPr lang="en-US" smtClean="0"/>
              <a:t>‹#›</a:t>
            </a:fld>
            <a:endParaRPr lang="en-US"/>
          </a:p>
        </p:txBody>
      </p:sp>
    </p:spTree>
    <p:extLst>
      <p:ext uri="{BB962C8B-B14F-4D97-AF65-F5344CB8AC3E}">
        <p14:creationId xmlns:p14="http://schemas.microsoft.com/office/powerpoint/2010/main" val="29240983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3A609AA-0A43-4E95-BD06-EF74F9FC718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83A8F4A-82F9-4787-A5F7-0EC6374BA2C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D96FC1-25AA-4957-A81D-2DF45F2B9C66}"/>
              </a:ext>
            </a:extLst>
          </p:cNvPr>
          <p:cNvSpPr>
            <a:spLocks noGrp="1"/>
          </p:cNvSpPr>
          <p:nvPr>
            <p:ph type="dt" sz="half" idx="10"/>
          </p:nvPr>
        </p:nvSpPr>
        <p:spPr/>
        <p:txBody>
          <a:bodyPr/>
          <a:lstStyle/>
          <a:p>
            <a:fld id="{EFFBDDF0-6D3C-4277-AB36-132ECC7ACCF5}" type="datetimeFigureOut">
              <a:rPr lang="en-US" smtClean="0"/>
              <a:t>12/1/2021</a:t>
            </a:fld>
            <a:endParaRPr lang="en-US"/>
          </a:p>
        </p:txBody>
      </p:sp>
      <p:sp>
        <p:nvSpPr>
          <p:cNvPr id="5" name="Footer Placeholder 4">
            <a:extLst>
              <a:ext uri="{FF2B5EF4-FFF2-40B4-BE49-F238E27FC236}">
                <a16:creationId xmlns:a16="http://schemas.microsoft.com/office/drawing/2014/main" id="{1578D534-0756-407C-8C64-D118E2FFB9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A56886-0B6E-49F4-B116-753CAE713301}"/>
              </a:ext>
            </a:extLst>
          </p:cNvPr>
          <p:cNvSpPr>
            <a:spLocks noGrp="1"/>
          </p:cNvSpPr>
          <p:nvPr>
            <p:ph type="sldNum" sz="quarter" idx="12"/>
          </p:nvPr>
        </p:nvSpPr>
        <p:spPr/>
        <p:txBody>
          <a:bodyPr/>
          <a:lstStyle/>
          <a:p>
            <a:fld id="{823A4800-D636-418A-9240-5C2AA67518C1}" type="slidenum">
              <a:rPr lang="en-US" smtClean="0"/>
              <a:t>‹#›</a:t>
            </a:fld>
            <a:endParaRPr lang="en-US"/>
          </a:p>
        </p:txBody>
      </p:sp>
    </p:spTree>
    <p:extLst>
      <p:ext uri="{BB962C8B-B14F-4D97-AF65-F5344CB8AC3E}">
        <p14:creationId xmlns:p14="http://schemas.microsoft.com/office/powerpoint/2010/main" val="3476229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B8FDA-6EFA-402F-BA18-D8A0CA49CA3B}"/>
              </a:ext>
            </a:extLst>
          </p:cNvPr>
          <p:cNvSpPr>
            <a:spLocks noGrp="1"/>
          </p:cNvSpPr>
          <p:nvPr>
            <p:ph type="title"/>
          </p:nvPr>
        </p:nvSpPr>
        <p:spPr>
          <a:xfrm>
            <a:off x="2703194" y="136525"/>
            <a:ext cx="9389745" cy="544512"/>
          </a:xfrm>
          <a:noFill/>
        </p:spPr>
        <p:txBody>
          <a:bodyPr>
            <a:normAutofit/>
          </a:bodyPr>
          <a:lstStyle>
            <a:lvl1pPr algn="l">
              <a:defRPr sz="2800">
                <a:solidFill>
                  <a:schemeClr val="accent1"/>
                </a:solidFill>
                <a:latin typeface="Roboto Black" panose="02000000000000000000" pitchFamily="2" charset="0"/>
                <a:ea typeface="Roboto Black" panose="02000000000000000000" pitchFamily="2"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928EDA21-BAD3-45C7-B145-D99949002A38}"/>
              </a:ext>
            </a:extLst>
          </p:cNvPr>
          <p:cNvSpPr>
            <a:spLocks noGrp="1"/>
          </p:cNvSpPr>
          <p:nvPr>
            <p:ph idx="1"/>
          </p:nvPr>
        </p:nvSpPr>
        <p:spPr>
          <a:xfrm>
            <a:off x="234315" y="977265"/>
            <a:ext cx="11727180" cy="4473893"/>
          </a:xfrm>
        </p:spPr>
        <p:txBody>
          <a:bodyPr>
            <a:normAutofit/>
          </a:bodyPr>
          <a:lstStyle>
            <a:lvl1pPr>
              <a:defRPr sz="2400">
                <a:latin typeface="Roboto" panose="02000000000000000000" pitchFamily="2" charset="0"/>
                <a:ea typeface="Roboto" panose="02000000000000000000" pitchFamily="2" charset="0"/>
              </a:defRPr>
            </a:lvl1pPr>
            <a:lvl2pPr>
              <a:defRPr sz="2000">
                <a:latin typeface="Roboto" panose="02000000000000000000" pitchFamily="2" charset="0"/>
                <a:ea typeface="Roboto" panose="02000000000000000000" pitchFamily="2" charset="0"/>
              </a:defRPr>
            </a:lvl2pPr>
            <a:lvl3pPr>
              <a:defRPr sz="1800">
                <a:latin typeface="Roboto" panose="02000000000000000000" pitchFamily="2" charset="0"/>
                <a:ea typeface="Roboto" panose="02000000000000000000" pitchFamily="2" charset="0"/>
              </a:defRPr>
            </a:lvl3pPr>
            <a:lvl4pPr>
              <a:defRPr sz="1600">
                <a:latin typeface="Roboto" panose="02000000000000000000" pitchFamily="2" charset="0"/>
                <a:ea typeface="Roboto" panose="02000000000000000000" pitchFamily="2" charset="0"/>
              </a:defRPr>
            </a:lvl4pPr>
            <a:lvl5pPr>
              <a:defRPr sz="1600">
                <a:latin typeface="Roboto" panose="02000000000000000000" pitchFamily="2" charset="0"/>
                <a:ea typeface="Roboto" panose="02000000000000000000" pitchFamily="2"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492686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E2042-CC77-45C5-9BCE-A5166D2FC9E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9670569-7EA2-49B9-BE0F-78A53BA300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3F0A1AB-3F9C-49C9-8000-F7F7424988F9}"/>
              </a:ext>
            </a:extLst>
          </p:cNvPr>
          <p:cNvSpPr>
            <a:spLocks noGrp="1"/>
          </p:cNvSpPr>
          <p:nvPr>
            <p:ph type="dt" sz="half" idx="10"/>
          </p:nvPr>
        </p:nvSpPr>
        <p:spPr/>
        <p:txBody>
          <a:bodyPr/>
          <a:lstStyle/>
          <a:p>
            <a:fld id="{EFFBDDF0-6D3C-4277-AB36-132ECC7ACCF5}" type="datetimeFigureOut">
              <a:rPr lang="en-US" smtClean="0"/>
              <a:t>12/1/2021</a:t>
            </a:fld>
            <a:endParaRPr lang="en-US"/>
          </a:p>
        </p:txBody>
      </p:sp>
      <p:sp>
        <p:nvSpPr>
          <p:cNvPr id="5" name="Footer Placeholder 4">
            <a:extLst>
              <a:ext uri="{FF2B5EF4-FFF2-40B4-BE49-F238E27FC236}">
                <a16:creationId xmlns:a16="http://schemas.microsoft.com/office/drawing/2014/main" id="{5241C9EE-834A-4BEA-A9FB-F9B7ACBF1A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01CD3C-7E39-4921-8FFF-76E524A2D72E}"/>
              </a:ext>
            </a:extLst>
          </p:cNvPr>
          <p:cNvSpPr>
            <a:spLocks noGrp="1"/>
          </p:cNvSpPr>
          <p:nvPr>
            <p:ph type="sldNum" sz="quarter" idx="12"/>
          </p:nvPr>
        </p:nvSpPr>
        <p:spPr/>
        <p:txBody>
          <a:bodyPr/>
          <a:lstStyle/>
          <a:p>
            <a:fld id="{823A4800-D636-418A-9240-5C2AA67518C1}" type="slidenum">
              <a:rPr lang="en-US" smtClean="0"/>
              <a:t>‹#›</a:t>
            </a:fld>
            <a:endParaRPr lang="en-US"/>
          </a:p>
        </p:txBody>
      </p:sp>
    </p:spTree>
    <p:extLst>
      <p:ext uri="{BB962C8B-B14F-4D97-AF65-F5344CB8AC3E}">
        <p14:creationId xmlns:p14="http://schemas.microsoft.com/office/powerpoint/2010/main" val="3180288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1C587-32B4-4640-A083-EC1DBEF8F7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6533DA-BC94-4433-88C3-731D0C24BA3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D103819-9C8A-45E5-B530-D884FEA72A4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9C795BE-0B69-4148-8E4C-D41AB3E96A4C}"/>
              </a:ext>
            </a:extLst>
          </p:cNvPr>
          <p:cNvSpPr>
            <a:spLocks noGrp="1"/>
          </p:cNvSpPr>
          <p:nvPr>
            <p:ph type="dt" sz="half" idx="10"/>
          </p:nvPr>
        </p:nvSpPr>
        <p:spPr/>
        <p:txBody>
          <a:bodyPr/>
          <a:lstStyle/>
          <a:p>
            <a:fld id="{EFFBDDF0-6D3C-4277-AB36-132ECC7ACCF5}" type="datetimeFigureOut">
              <a:rPr lang="en-US" smtClean="0"/>
              <a:t>12/1/2021</a:t>
            </a:fld>
            <a:endParaRPr lang="en-US"/>
          </a:p>
        </p:txBody>
      </p:sp>
      <p:sp>
        <p:nvSpPr>
          <p:cNvPr id="6" name="Footer Placeholder 5">
            <a:extLst>
              <a:ext uri="{FF2B5EF4-FFF2-40B4-BE49-F238E27FC236}">
                <a16:creationId xmlns:a16="http://schemas.microsoft.com/office/drawing/2014/main" id="{B3901E83-09FC-4AA4-AB1C-388C4FBA03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54D7968-8D82-4C47-8199-500BD3CDFB3E}"/>
              </a:ext>
            </a:extLst>
          </p:cNvPr>
          <p:cNvSpPr>
            <a:spLocks noGrp="1"/>
          </p:cNvSpPr>
          <p:nvPr>
            <p:ph type="sldNum" sz="quarter" idx="12"/>
          </p:nvPr>
        </p:nvSpPr>
        <p:spPr/>
        <p:txBody>
          <a:bodyPr/>
          <a:lstStyle/>
          <a:p>
            <a:fld id="{823A4800-D636-418A-9240-5C2AA67518C1}" type="slidenum">
              <a:rPr lang="en-US" smtClean="0"/>
              <a:t>‹#›</a:t>
            </a:fld>
            <a:endParaRPr lang="en-US"/>
          </a:p>
        </p:txBody>
      </p:sp>
    </p:spTree>
    <p:extLst>
      <p:ext uri="{BB962C8B-B14F-4D97-AF65-F5344CB8AC3E}">
        <p14:creationId xmlns:p14="http://schemas.microsoft.com/office/powerpoint/2010/main" val="893069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16822-B212-467D-A72B-1F5346864C3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1A989B0-7917-4A46-8927-CDA33D3DDA6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6C1245F-205B-42B3-AC05-39AEDA93D42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214FF6E-0492-4720-AC71-68754530F1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FCB9B71-9E73-4F0A-8887-9B015B73E46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156888E-B0CE-40A0-B355-616B77DF2A9C}"/>
              </a:ext>
            </a:extLst>
          </p:cNvPr>
          <p:cNvSpPr>
            <a:spLocks noGrp="1"/>
          </p:cNvSpPr>
          <p:nvPr>
            <p:ph type="dt" sz="half" idx="10"/>
          </p:nvPr>
        </p:nvSpPr>
        <p:spPr/>
        <p:txBody>
          <a:bodyPr/>
          <a:lstStyle/>
          <a:p>
            <a:fld id="{EFFBDDF0-6D3C-4277-AB36-132ECC7ACCF5}" type="datetimeFigureOut">
              <a:rPr lang="en-US" smtClean="0"/>
              <a:t>12/1/2021</a:t>
            </a:fld>
            <a:endParaRPr lang="en-US"/>
          </a:p>
        </p:txBody>
      </p:sp>
      <p:sp>
        <p:nvSpPr>
          <p:cNvPr id="8" name="Footer Placeholder 7">
            <a:extLst>
              <a:ext uri="{FF2B5EF4-FFF2-40B4-BE49-F238E27FC236}">
                <a16:creationId xmlns:a16="http://schemas.microsoft.com/office/drawing/2014/main" id="{BC795D28-BC1C-4BBD-9B0E-1A68884D1E8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6473609-DDC8-4EA1-A568-66279B1CA3E8}"/>
              </a:ext>
            </a:extLst>
          </p:cNvPr>
          <p:cNvSpPr>
            <a:spLocks noGrp="1"/>
          </p:cNvSpPr>
          <p:nvPr>
            <p:ph type="sldNum" sz="quarter" idx="12"/>
          </p:nvPr>
        </p:nvSpPr>
        <p:spPr/>
        <p:txBody>
          <a:bodyPr/>
          <a:lstStyle/>
          <a:p>
            <a:fld id="{823A4800-D636-418A-9240-5C2AA67518C1}" type="slidenum">
              <a:rPr lang="en-US" smtClean="0"/>
              <a:t>‹#›</a:t>
            </a:fld>
            <a:endParaRPr lang="en-US"/>
          </a:p>
        </p:txBody>
      </p:sp>
    </p:spTree>
    <p:extLst>
      <p:ext uri="{BB962C8B-B14F-4D97-AF65-F5344CB8AC3E}">
        <p14:creationId xmlns:p14="http://schemas.microsoft.com/office/powerpoint/2010/main" val="1266482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983F2-F99B-4B9E-9E0C-A53E423A1B5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3FAE7E2-C3CD-4403-B210-0A4BB7AC2D17}"/>
              </a:ext>
            </a:extLst>
          </p:cNvPr>
          <p:cNvSpPr>
            <a:spLocks noGrp="1"/>
          </p:cNvSpPr>
          <p:nvPr>
            <p:ph type="dt" sz="half" idx="10"/>
          </p:nvPr>
        </p:nvSpPr>
        <p:spPr/>
        <p:txBody>
          <a:bodyPr/>
          <a:lstStyle/>
          <a:p>
            <a:fld id="{EFFBDDF0-6D3C-4277-AB36-132ECC7ACCF5}" type="datetimeFigureOut">
              <a:rPr lang="en-US" smtClean="0"/>
              <a:t>12/1/2021</a:t>
            </a:fld>
            <a:endParaRPr lang="en-US"/>
          </a:p>
        </p:txBody>
      </p:sp>
      <p:sp>
        <p:nvSpPr>
          <p:cNvPr id="4" name="Footer Placeholder 3">
            <a:extLst>
              <a:ext uri="{FF2B5EF4-FFF2-40B4-BE49-F238E27FC236}">
                <a16:creationId xmlns:a16="http://schemas.microsoft.com/office/drawing/2014/main" id="{3265E928-B3C5-4713-94FE-4F34B6604A5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AC1BD4-75A6-482E-A55A-40D0114CAF77}"/>
              </a:ext>
            </a:extLst>
          </p:cNvPr>
          <p:cNvSpPr>
            <a:spLocks noGrp="1"/>
          </p:cNvSpPr>
          <p:nvPr>
            <p:ph type="sldNum" sz="quarter" idx="12"/>
          </p:nvPr>
        </p:nvSpPr>
        <p:spPr/>
        <p:txBody>
          <a:bodyPr/>
          <a:lstStyle/>
          <a:p>
            <a:fld id="{823A4800-D636-418A-9240-5C2AA67518C1}" type="slidenum">
              <a:rPr lang="en-US" smtClean="0"/>
              <a:t>‹#›</a:t>
            </a:fld>
            <a:endParaRPr lang="en-US"/>
          </a:p>
        </p:txBody>
      </p:sp>
    </p:spTree>
    <p:extLst>
      <p:ext uri="{BB962C8B-B14F-4D97-AF65-F5344CB8AC3E}">
        <p14:creationId xmlns:p14="http://schemas.microsoft.com/office/powerpoint/2010/main" val="2927147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8523168-666F-4812-868F-341647933B5F}"/>
              </a:ext>
            </a:extLst>
          </p:cNvPr>
          <p:cNvSpPr>
            <a:spLocks noGrp="1"/>
          </p:cNvSpPr>
          <p:nvPr>
            <p:ph type="dt" sz="half" idx="10"/>
          </p:nvPr>
        </p:nvSpPr>
        <p:spPr/>
        <p:txBody>
          <a:bodyPr/>
          <a:lstStyle/>
          <a:p>
            <a:fld id="{EFFBDDF0-6D3C-4277-AB36-132ECC7ACCF5}" type="datetimeFigureOut">
              <a:rPr lang="en-US" smtClean="0"/>
              <a:t>12/1/2021</a:t>
            </a:fld>
            <a:endParaRPr lang="en-US"/>
          </a:p>
        </p:txBody>
      </p:sp>
      <p:sp>
        <p:nvSpPr>
          <p:cNvPr id="3" name="Footer Placeholder 2">
            <a:extLst>
              <a:ext uri="{FF2B5EF4-FFF2-40B4-BE49-F238E27FC236}">
                <a16:creationId xmlns:a16="http://schemas.microsoft.com/office/drawing/2014/main" id="{0DB3CE5F-01A8-4E4D-8740-49EFC1B0800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B68F3D4-ED99-43FB-A237-275897DD6CAC}"/>
              </a:ext>
            </a:extLst>
          </p:cNvPr>
          <p:cNvSpPr>
            <a:spLocks noGrp="1"/>
          </p:cNvSpPr>
          <p:nvPr>
            <p:ph type="sldNum" sz="quarter" idx="12"/>
          </p:nvPr>
        </p:nvSpPr>
        <p:spPr/>
        <p:txBody>
          <a:bodyPr/>
          <a:lstStyle/>
          <a:p>
            <a:fld id="{823A4800-D636-418A-9240-5C2AA67518C1}" type="slidenum">
              <a:rPr lang="en-US" smtClean="0"/>
              <a:t>‹#›</a:t>
            </a:fld>
            <a:endParaRPr lang="en-US"/>
          </a:p>
        </p:txBody>
      </p:sp>
    </p:spTree>
    <p:extLst>
      <p:ext uri="{BB962C8B-B14F-4D97-AF65-F5344CB8AC3E}">
        <p14:creationId xmlns:p14="http://schemas.microsoft.com/office/powerpoint/2010/main" val="7940723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77A15-DB52-4036-A374-0575059C42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CC78AB1-D37A-446E-95F5-1116CB8427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0B86C48-2453-477D-B98E-C964D229BB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2BD4943-AA8E-4DA5-8829-180D8CE4C895}"/>
              </a:ext>
            </a:extLst>
          </p:cNvPr>
          <p:cNvSpPr>
            <a:spLocks noGrp="1"/>
          </p:cNvSpPr>
          <p:nvPr>
            <p:ph type="dt" sz="half" idx="10"/>
          </p:nvPr>
        </p:nvSpPr>
        <p:spPr/>
        <p:txBody>
          <a:bodyPr/>
          <a:lstStyle/>
          <a:p>
            <a:fld id="{EFFBDDF0-6D3C-4277-AB36-132ECC7ACCF5}" type="datetimeFigureOut">
              <a:rPr lang="en-US" smtClean="0"/>
              <a:t>12/1/2021</a:t>
            </a:fld>
            <a:endParaRPr lang="en-US"/>
          </a:p>
        </p:txBody>
      </p:sp>
      <p:sp>
        <p:nvSpPr>
          <p:cNvPr id="6" name="Footer Placeholder 5">
            <a:extLst>
              <a:ext uri="{FF2B5EF4-FFF2-40B4-BE49-F238E27FC236}">
                <a16:creationId xmlns:a16="http://schemas.microsoft.com/office/drawing/2014/main" id="{BE7D66BC-F88E-42FB-9E61-30B347E4ED5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5F4173-41A1-4ACC-AB44-620F344D6552}"/>
              </a:ext>
            </a:extLst>
          </p:cNvPr>
          <p:cNvSpPr>
            <a:spLocks noGrp="1"/>
          </p:cNvSpPr>
          <p:nvPr>
            <p:ph type="sldNum" sz="quarter" idx="12"/>
          </p:nvPr>
        </p:nvSpPr>
        <p:spPr/>
        <p:txBody>
          <a:bodyPr/>
          <a:lstStyle/>
          <a:p>
            <a:fld id="{823A4800-D636-418A-9240-5C2AA67518C1}" type="slidenum">
              <a:rPr lang="en-US" smtClean="0"/>
              <a:t>‹#›</a:t>
            </a:fld>
            <a:endParaRPr lang="en-US"/>
          </a:p>
        </p:txBody>
      </p:sp>
    </p:spTree>
    <p:extLst>
      <p:ext uri="{BB962C8B-B14F-4D97-AF65-F5344CB8AC3E}">
        <p14:creationId xmlns:p14="http://schemas.microsoft.com/office/powerpoint/2010/main" val="1382629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F792F-AC31-4468-ADCD-669D6B18BC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B4656C1-4803-4F0A-93E1-A2AC20A37DB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11CD8DF-8C1B-4704-A6F8-C38D150607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73B821A-075E-4694-B831-56753F06560E}"/>
              </a:ext>
            </a:extLst>
          </p:cNvPr>
          <p:cNvSpPr>
            <a:spLocks noGrp="1"/>
          </p:cNvSpPr>
          <p:nvPr>
            <p:ph type="dt" sz="half" idx="10"/>
          </p:nvPr>
        </p:nvSpPr>
        <p:spPr/>
        <p:txBody>
          <a:bodyPr/>
          <a:lstStyle/>
          <a:p>
            <a:fld id="{EFFBDDF0-6D3C-4277-AB36-132ECC7ACCF5}" type="datetimeFigureOut">
              <a:rPr lang="en-US" smtClean="0"/>
              <a:t>12/1/2021</a:t>
            </a:fld>
            <a:endParaRPr lang="en-US"/>
          </a:p>
        </p:txBody>
      </p:sp>
      <p:sp>
        <p:nvSpPr>
          <p:cNvPr id="6" name="Footer Placeholder 5">
            <a:extLst>
              <a:ext uri="{FF2B5EF4-FFF2-40B4-BE49-F238E27FC236}">
                <a16:creationId xmlns:a16="http://schemas.microsoft.com/office/drawing/2014/main" id="{A3B65BE6-0E82-40E5-809A-4CABF25743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92A1F4-AD55-4B4C-925F-74D3B3B28278}"/>
              </a:ext>
            </a:extLst>
          </p:cNvPr>
          <p:cNvSpPr>
            <a:spLocks noGrp="1"/>
          </p:cNvSpPr>
          <p:nvPr>
            <p:ph type="sldNum" sz="quarter" idx="12"/>
          </p:nvPr>
        </p:nvSpPr>
        <p:spPr/>
        <p:txBody>
          <a:bodyPr/>
          <a:lstStyle/>
          <a:p>
            <a:fld id="{823A4800-D636-418A-9240-5C2AA67518C1}" type="slidenum">
              <a:rPr lang="en-US" smtClean="0"/>
              <a:t>‹#›</a:t>
            </a:fld>
            <a:endParaRPr lang="en-US"/>
          </a:p>
        </p:txBody>
      </p:sp>
    </p:spTree>
    <p:extLst>
      <p:ext uri="{BB962C8B-B14F-4D97-AF65-F5344CB8AC3E}">
        <p14:creationId xmlns:p14="http://schemas.microsoft.com/office/powerpoint/2010/main" val="722906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031B22F-98CF-4DC7-AAF9-210D6CCC85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63DEE29-D41E-4F4F-B7D1-2BE8502A672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03CC94-1763-499D-A4B9-40661130C0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FBDDF0-6D3C-4277-AB36-132ECC7ACCF5}" type="datetimeFigureOut">
              <a:rPr lang="en-US" smtClean="0"/>
              <a:t>12/1/2021</a:t>
            </a:fld>
            <a:endParaRPr lang="en-US"/>
          </a:p>
        </p:txBody>
      </p:sp>
      <p:sp>
        <p:nvSpPr>
          <p:cNvPr id="5" name="Footer Placeholder 4">
            <a:extLst>
              <a:ext uri="{FF2B5EF4-FFF2-40B4-BE49-F238E27FC236}">
                <a16:creationId xmlns:a16="http://schemas.microsoft.com/office/drawing/2014/main" id="{C7BDEF65-32CD-44D6-B5EB-F84A0D8D11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AF3619E-CB98-4F58-8BA6-C12088DE12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3A4800-D636-418A-9240-5C2AA67518C1}" type="slidenum">
              <a:rPr lang="en-US" smtClean="0"/>
              <a:t>‹#›</a:t>
            </a:fld>
            <a:endParaRPr lang="en-US"/>
          </a:p>
        </p:txBody>
      </p:sp>
    </p:spTree>
    <p:extLst>
      <p:ext uri="{BB962C8B-B14F-4D97-AF65-F5344CB8AC3E}">
        <p14:creationId xmlns:p14="http://schemas.microsoft.com/office/powerpoint/2010/main" val="27118817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AC0FA28-B511-4565-8C8A-44DEE740CC90}"/>
              </a:ext>
            </a:extLst>
          </p:cNvPr>
          <p:cNvSpPr>
            <a:spLocks noGrp="1"/>
          </p:cNvSpPr>
          <p:nvPr>
            <p:ph idx="1"/>
          </p:nvPr>
        </p:nvSpPr>
        <p:spPr>
          <a:xfrm>
            <a:off x="257175" y="1274445"/>
            <a:ext cx="11704320" cy="4890185"/>
          </a:xfrm>
        </p:spPr>
        <p:txBody>
          <a:bodyPr>
            <a:normAutofit lnSpcReduction="10000"/>
          </a:bodyPr>
          <a:lstStyle/>
          <a:p>
            <a:pPr marL="0" indent="0">
              <a:buNone/>
            </a:pPr>
            <a:r>
              <a:rPr lang="en-US" dirty="0">
                <a:solidFill>
                  <a:schemeClr val="accent1"/>
                </a:solidFill>
                <a:latin typeface="Calibri" panose="020F0502020204030204" pitchFamily="34" charset="0"/>
                <a:cs typeface="Calibri" panose="020F0502020204030204" pitchFamily="34" charset="0"/>
              </a:rPr>
              <a:t>The Value Net Model provides an alternative view of competition. That is, instead of viewing competition as an impediment to profits, competition can be viewed as a beneficial tool to the organization. Specifically, the value net model encourages organizations to collaborate in order to cover a wider range of the market and bring different perspectives to develop efficient and innovative processes. Industries become more profitable and increase in longevity when organizations within them set it up for long-term success.												</a:t>
            </a:r>
            <a:endParaRPr lang="en-US" sz="1500" dirty="0">
              <a:solidFill>
                <a:schemeClr val="accent1"/>
              </a:solidFill>
              <a:latin typeface="Calibri" panose="020F0502020204030204" pitchFamily="34" charset="0"/>
              <a:cs typeface="Calibri" panose="020F0502020204030204" pitchFamily="34" charset="0"/>
            </a:endParaRPr>
          </a:p>
          <a:p>
            <a:r>
              <a:rPr lang="en-US" sz="1700" b="1" dirty="0">
                <a:solidFill>
                  <a:schemeClr val="accent1"/>
                </a:solidFill>
                <a:latin typeface="Calibri" panose="020F0502020204030204" pitchFamily="34" charset="0"/>
                <a:cs typeface="Calibri" panose="020F0502020204030204" pitchFamily="34" charset="0"/>
              </a:rPr>
              <a:t>Customers</a:t>
            </a:r>
            <a:r>
              <a:rPr lang="en-US" sz="1700" dirty="0">
                <a:solidFill>
                  <a:schemeClr val="accent1"/>
                </a:solidFill>
                <a:latin typeface="Calibri" panose="020F0502020204030204" pitchFamily="34" charset="0"/>
                <a:cs typeface="Calibri" panose="020F0502020204030204" pitchFamily="34" charset="0"/>
              </a:rPr>
              <a:t> – Individuals who purchase the products or services the organization offers and directly contribute to bottom-line performance. It is important for an organization to acquire as many customers as possible. List how you will do so.</a:t>
            </a:r>
          </a:p>
          <a:p>
            <a:r>
              <a:rPr lang="en-US" sz="1700" b="1" dirty="0">
                <a:solidFill>
                  <a:schemeClr val="accent1"/>
                </a:solidFill>
                <a:latin typeface="Calibri" panose="020F0502020204030204" pitchFamily="34" charset="0"/>
                <a:cs typeface="Calibri" panose="020F0502020204030204" pitchFamily="34" charset="0"/>
              </a:rPr>
              <a:t>Complementors</a:t>
            </a:r>
            <a:r>
              <a:rPr lang="en-US" sz="1700" dirty="0">
                <a:solidFill>
                  <a:schemeClr val="accent1"/>
                </a:solidFill>
                <a:latin typeface="Calibri" panose="020F0502020204030204" pitchFamily="34" charset="0"/>
                <a:cs typeface="Calibri" panose="020F0502020204030204" pitchFamily="34" charset="0"/>
              </a:rPr>
              <a:t> – These are organizations that offer products or services that would nicely complement those offered by your company and ultimately create a more desirable product for customers. Therefore, the bottom line for both companies would improve. List how you will work alongside complementors.</a:t>
            </a:r>
          </a:p>
          <a:p>
            <a:r>
              <a:rPr lang="en-US" sz="1700" b="1" dirty="0">
                <a:solidFill>
                  <a:schemeClr val="accent1"/>
                </a:solidFill>
                <a:latin typeface="Calibri" panose="020F0502020204030204" pitchFamily="34" charset="0"/>
                <a:cs typeface="Calibri" panose="020F0502020204030204" pitchFamily="34" charset="0"/>
              </a:rPr>
              <a:t>Suppliers</a:t>
            </a:r>
            <a:r>
              <a:rPr lang="en-US" sz="1700" dirty="0">
                <a:solidFill>
                  <a:schemeClr val="accent1"/>
                </a:solidFill>
                <a:latin typeface="Calibri" panose="020F0502020204030204" pitchFamily="34" charset="0"/>
                <a:cs typeface="Calibri" panose="020F0502020204030204" pitchFamily="34" charset="0"/>
              </a:rPr>
              <a:t> – These companies are the ones who have the resources that are necessary to produce the organization’s products or services. List how you will maintain good relationships with suppliers.</a:t>
            </a:r>
          </a:p>
          <a:p>
            <a:r>
              <a:rPr lang="en-US" sz="1700" b="1" dirty="0">
                <a:solidFill>
                  <a:schemeClr val="accent1"/>
                </a:solidFill>
                <a:latin typeface="Calibri" panose="020F0502020204030204" pitchFamily="34" charset="0"/>
                <a:cs typeface="Calibri" panose="020F0502020204030204" pitchFamily="34" charset="0"/>
              </a:rPr>
              <a:t>Competitors</a:t>
            </a:r>
            <a:r>
              <a:rPr lang="en-US" sz="1700" dirty="0">
                <a:solidFill>
                  <a:schemeClr val="accent1"/>
                </a:solidFill>
                <a:latin typeface="Calibri" panose="020F0502020204030204" pitchFamily="34" charset="0"/>
                <a:cs typeface="Calibri" panose="020F0502020204030204" pitchFamily="34" charset="0"/>
              </a:rPr>
              <a:t> – While competitors are typically viewed negatively, creating partnerships might actually provide more benefits for both companies. List how you will partner and which partnerships you will consider.</a:t>
            </a:r>
          </a:p>
          <a:p>
            <a:pPr marL="0" indent="0">
              <a:buNone/>
            </a:pPr>
            <a:endParaRPr lang="en-US" sz="1500" dirty="0">
              <a:solidFill>
                <a:schemeClr val="accent1"/>
              </a:solidFill>
              <a:latin typeface="Calibri" panose="020F0502020204030204" pitchFamily="34" charset="0"/>
              <a:cs typeface="Calibri" panose="020F0502020204030204" pitchFamily="34" charset="0"/>
            </a:endParaRPr>
          </a:p>
          <a:p>
            <a:pPr marL="0" indent="0">
              <a:buNone/>
            </a:pPr>
            <a:endParaRPr lang="en-US" sz="1500" dirty="0">
              <a:solidFill>
                <a:schemeClr val="accent1"/>
              </a:solidFill>
              <a:latin typeface="Calibri" panose="020F0502020204030204" pitchFamily="34" charset="0"/>
              <a:cs typeface="Calibri" panose="020F0502020204030204" pitchFamily="34" charset="0"/>
            </a:endParaRPr>
          </a:p>
        </p:txBody>
      </p:sp>
      <p:sp>
        <p:nvSpPr>
          <p:cNvPr id="7" name="Title 6">
            <a:extLst>
              <a:ext uri="{FF2B5EF4-FFF2-40B4-BE49-F238E27FC236}">
                <a16:creationId xmlns:a16="http://schemas.microsoft.com/office/drawing/2014/main" id="{0E5312BC-D894-4EF1-B411-739DA565E3FB}"/>
              </a:ext>
            </a:extLst>
          </p:cNvPr>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Value Net Model Template</a:t>
            </a:r>
          </a:p>
        </p:txBody>
      </p:sp>
    </p:spTree>
    <p:extLst>
      <p:ext uri="{BB962C8B-B14F-4D97-AF65-F5344CB8AC3E}">
        <p14:creationId xmlns:p14="http://schemas.microsoft.com/office/powerpoint/2010/main" val="1643245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E5312BC-D894-4EF1-B411-739DA565E3FB}"/>
              </a:ext>
            </a:extLst>
          </p:cNvPr>
          <p:cNvSpPr>
            <a:spLocks noGrp="1"/>
          </p:cNvSpPr>
          <p:nvPr>
            <p:ph type="title"/>
          </p:nvPr>
        </p:nvSpPr>
        <p:spPr>
          <a:xfrm>
            <a:off x="2703194" y="136525"/>
            <a:ext cx="9389745" cy="544512"/>
          </a:xfrm>
        </p:spPr>
        <p:txBody>
          <a:bodyPr/>
          <a:lstStyle/>
          <a:p>
            <a:r>
              <a:rPr lang="en-US" b="1" dirty="0">
                <a:latin typeface="Calibri" panose="020F0502020204030204" pitchFamily="34" charset="0"/>
                <a:cs typeface="Calibri" panose="020F0502020204030204" pitchFamily="34" charset="0"/>
              </a:rPr>
              <a:t>Value Net Model Template</a:t>
            </a:r>
          </a:p>
        </p:txBody>
      </p:sp>
      <p:sp>
        <p:nvSpPr>
          <p:cNvPr id="34" name="Rectangle 33">
            <a:extLst>
              <a:ext uri="{FF2B5EF4-FFF2-40B4-BE49-F238E27FC236}">
                <a16:creationId xmlns:a16="http://schemas.microsoft.com/office/drawing/2014/main" id="{C0C0BD4E-8790-4347-8CE0-4E030CE92D15}"/>
              </a:ext>
            </a:extLst>
          </p:cNvPr>
          <p:cNvSpPr/>
          <p:nvPr/>
        </p:nvSpPr>
        <p:spPr>
          <a:xfrm>
            <a:off x="6701670" y="1216073"/>
            <a:ext cx="338553" cy="338554"/>
          </a:xfrm>
          <a:prstGeom prst="rect">
            <a:avLst/>
          </a:prstGeom>
          <a:solidFill>
            <a:srgbClr val="FFB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1</a:t>
            </a:r>
          </a:p>
        </p:txBody>
      </p:sp>
      <p:sp>
        <p:nvSpPr>
          <p:cNvPr id="35" name="Rectangle 34">
            <a:extLst>
              <a:ext uri="{FF2B5EF4-FFF2-40B4-BE49-F238E27FC236}">
                <a16:creationId xmlns:a16="http://schemas.microsoft.com/office/drawing/2014/main" id="{CEAECDB2-5A22-496F-BEC4-E9F440A3F354}"/>
              </a:ext>
            </a:extLst>
          </p:cNvPr>
          <p:cNvSpPr/>
          <p:nvPr/>
        </p:nvSpPr>
        <p:spPr>
          <a:xfrm>
            <a:off x="7040224" y="1216073"/>
            <a:ext cx="3946860" cy="338554"/>
          </a:xfrm>
          <a:prstGeom prst="rect">
            <a:avLst/>
          </a:prstGeom>
          <a:solidFill>
            <a:srgbClr val="9DC3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t>Customers</a:t>
            </a:r>
          </a:p>
        </p:txBody>
      </p:sp>
      <p:sp>
        <p:nvSpPr>
          <p:cNvPr id="36" name="TextBox 35">
            <a:extLst>
              <a:ext uri="{FF2B5EF4-FFF2-40B4-BE49-F238E27FC236}">
                <a16:creationId xmlns:a16="http://schemas.microsoft.com/office/drawing/2014/main" id="{923F5C0C-7178-49C8-A22B-F38F1620E0E0}"/>
              </a:ext>
            </a:extLst>
          </p:cNvPr>
          <p:cNvSpPr txBox="1"/>
          <p:nvPr/>
        </p:nvSpPr>
        <p:spPr>
          <a:xfrm>
            <a:off x="7040224" y="1554627"/>
            <a:ext cx="4190220" cy="261610"/>
          </a:xfrm>
          <a:prstGeom prst="rect">
            <a:avLst/>
          </a:prstGeom>
          <a:noFill/>
        </p:spPr>
        <p:txBody>
          <a:bodyPr wrap="square" rtlCol="0">
            <a:spAutoFit/>
          </a:bodyPr>
          <a:lstStyle/>
          <a:p>
            <a:pPr marL="171450" indent="-171450">
              <a:buFont typeface="Arial" panose="020B0604020202020204" pitchFamily="34" charset="0"/>
              <a:buChar char="•"/>
            </a:pPr>
            <a:r>
              <a:rPr lang="en-US" sz="1100" dirty="0"/>
              <a:t> </a:t>
            </a:r>
          </a:p>
        </p:txBody>
      </p:sp>
      <p:sp>
        <p:nvSpPr>
          <p:cNvPr id="37" name="Rectangle 36">
            <a:extLst>
              <a:ext uri="{FF2B5EF4-FFF2-40B4-BE49-F238E27FC236}">
                <a16:creationId xmlns:a16="http://schemas.microsoft.com/office/drawing/2014/main" id="{EC3AB395-3740-4568-8691-8C88D6D03E2E}"/>
              </a:ext>
            </a:extLst>
          </p:cNvPr>
          <p:cNvSpPr/>
          <p:nvPr/>
        </p:nvSpPr>
        <p:spPr>
          <a:xfrm>
            <a:off x="6701669" y="2577099"/>
            <a:ext cx="338553" cy="338554"/>
          </a:xfrm>
          <a:prstGeom prst="rect">
            <a:avLst/>
          </a:prstGeom>
          <a:solidFill>
            <a:srgbClr val="FFB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2</a:t>
            </a:r>
          </a:p>
        </p:txBody>
      </p:sp>
      <p:sp>
        <p:nvSpPr>
          <p:cNvPr id="38" name="Rectangle 37">
            <a:extLst>
              <a:ext uri="{FF2B5EF4-FFF2-40B4-BE49-F238E27FC236}">
                <a16:creationId xmlns:a16="http://schemas.microsoft.com/office/drawing/2014/main" id="{B99A9DD1-B47D-4F4B-944F-FD066235733F}"/>
              </a:ext>
            </a:extLst>
          </p:cNvPr>
          <p:cNvSpPr/>
          <p:nvPr/>
        </p:nvSpPr>
        <p:spPr>
          <a:xfrm>
            <a:off x="7040223" y="2577099"/>
            <a:ext cx="3946860" cy="338554"/>
          </a:xfrm>
          <a:prstGeom prst="rect">
            <a:avLst/>
          </a:prstGeom>
          <a:solidFill>
            <a:srgbClr val="9DC3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t>Complementors</a:t>
            </a:r>
          </a:p>
        </p:txBody>
      </p:sp>
      <p:sp>
        <p:nvSpPr>
          <p:cNvPr id="39" name="TextBox 38">
            <a:extLst>
              <a:ext uri="{FF2B5EF4-FFF2-40B4-BE49-F238E27FC236}">
                <a16:creationId xmlns:a16="http://schemas.microsoft.com/office/drawing/2014/main" id="{115C7712-D06B-4732-8F8F-A4533908B875}"/>
              </a:ext>
            </a:extLst>
          </p:cNvPr>
          <p:cNvSpPr txBox="1"/>
          <p:nvPr/>
        </p:nvSpPr>
        <p:spPr>
          <a:xfrm>
            <a:off x="7040223" y="2915653"/>
            <a:ext cx="4190220" cy="261610"/>
          </a:xfrm>
          <a:prstGeom prst="rect">
            <a:avLst/>
          </a:prstGeom>
          <a:noFill/>
        </p:spPr>
        <p:txBody>
          <a:bodyPr wrap="square" rtlCol="0">
            <a:spAutoFit/>
          </a:bodyPr>
          <a:lstStyle/>
          <a:p>
            <a:pPr marL="171450" indent="-171450">
              <a:buFont typeface="Arial" panose="020B0604020202020204" pitchFamily="34" charset="0"/>
              <a:buChar char="•"/>
            </a:pPr>
            <a:r>
              <a:rPr lang="en-US" sz="1100" dirty="0"/>
              <a:t> </a:t>
            </a:r>
          </a:p>
        </p:txBody>
      </p:sp>
      <p:sp>
        <p:nvSpPr>
          <p:cNvPr id="40" name="Rectangle 39">
            <a:extLst>
              <a:ext uri="{FF2B5EF4-FFF2-40B4-BE49-F238E27FC236}">
                <a16:creationId xmlns:a16="http://schemas.microsoft.com/office/drawing/2014/main" id="{A788357F-DB38-4DA2-8F7C-16521F23DD97}"/>
              </a:ext>
            </a:extLst>
          </p:cNvPr>
          <p:cNvSpPr/>
          <p:nvPr/>
        </p:nvSpPr>
        <p:spPr>
          <a:xfrm>
            <a:off x="6701668" y="3938125"/>
            <a:ext cx="338553" cy="338554"/>
          </a:xfrm>
          <a:prstGeom prst="rect">
            <a:avLst/>
          </a:prstGeom>
          <a:solidFill>
            <a:srgbClr val="FFB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3</a:t>
            </a:r>
          </a:p>
        </p:txBody>
      </p:sp>
      <p:sp>
        <p:nvSpPr>
          <p:cNvPr id="41" name="Rectangle 40">
            <a:extLst>
              <a:ext uri="{FF2B5EF4-FFF2-40B4-BE49-F238E27FC236}">
                <a16:creationId xmlns:a16="http://schemas.microsoft.com/office/drawing/2014/main" id="{6E461354-1139-4091-92E8-328FB7473A69}"/>
              </a:ext>
            </a:extLst>
          </p:cNvPr>
          <p:cNvSpPr/>
          <p:nvPr/>
        </p:nvSpPr>
        <p:spPr>
          <a:xfrm>
            <a:off x="7040222" y="3938125"/>
            <a:ext cx="3946860" cy="338554"/>
          </a:xfrm>
          <a:prstGeom prst="rect">
            <a:avLst/>
          </a:prstGeom>
          <a:solidFill>
            <a:srgbClr val="9DC3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t>Suppliers</a:t>
            </a:r>
          </a:p>
        </p:txBody>
      </p:sp>
      <p:sp>
        <p:nvSpPr>
          <p:cNvPr id="42" name="TextBox 41">
            <a:extLst>
              <a:ext uri="{FF2B5EF4-FFF2-40B4-BE49-F238E27FC236}">
                <a16:creationId xmlns:a16="http://schemas.microsoft.com/office/drawing/2014/main" id="{9A0CFC69-744A-43FC-963B-B4E217E14AF3}"/>
              </a:ext>
            </a:extLst>
          </p:cNvPr>
          <p:cNvSpPr txBox="1"/>
          <p:nvPr/>
        </p:nvSpPr>
        <p:spPr>
          <a:xfrm>
            <a:off x="7040222" y="4276679"/>
            <a:ext cx="4190220" cy="261610"/>
          </a:xfrm>
          <a:prstGeom prst="rect">
            <a:avLst/>
          </a:prstGeom>
          <a:noFill/>
        </p:spPr>
        <p:txBody>
          <a:bodyPr wrap="square" rtlCol="0">
            <a:spAutoFit/>
          </a:bodyPr>
          <a:lstStyle/>
          <a:p>
            <a:pPr marL="171450" indent="-171450">
              <a:buFont typeface="Arial" panose="020B0604020202020204" pitchFamily="34" charset="0"/>
              <a:buChar char="•"/>
            </a:pPr>
            <a:r>
              <a:rPr lang="en-US" sz="1100" dirty="0"/>
              <a:t> </a:t>
            </a:r>
          </a:p>
        </p:txBody>
      </p:sp>
      <p:sp>
        <p:nvSpPr>
          <p:cNvPr id="46" name="Rectangle 45">
            <a:extLst>
              <a:ext uri="{FF2B5EF4-FFF2-40B4-BE49-F238E27FC236}">
                <a16:creationId xmlns:a16="http://schemas.microsoft.com/office/drawing/2014/main" id="{EDB9CC48-C2E2-4099-8C77-246370535BF1}"/>
              </a:ext>
            </a:extLst>
          </p:cNvPr>
          <p:cNvSpPr/>
          <p:nvPr/>
        </p:nvSpPr>
        <p:spPr>
          <a:xfrm>
            <a:off x="6701668" y="5245887"/>
            <a:ext cx="338553" cy="338554"/>
          </a:xfrm>
          <a:prstGeom prst="rect">
            <a:avLst/>
          </a:prstGeom>
          <a:solidFill>
            <a:srgbClr val="FFB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4</a:t>
            </a:r>
          </a:p>
        </p:txBody>
      </p:sp>
      <p:sp>
        <p:nvSpPr>
          <p:cNvPr id="47" name="Rectangle 46">
            <a:extLst>
              <a:ext uri="{FF2B5EF4-FFF2-40B4-BE49-F238E27FC236}">
                <a16:creationId xmlns:a16="http://schemas.microsoft.com/office/drawing/2014/main" id="{197AF78F-130B-4113-8196-A0D5E2CF2946}"/>
              </a:ext>
            </a:extLst>
          </p:cNvPr>
          <p:cNvSpPr/>
          <p:nvPr/>
        </p:nvSpPr>
        <p:spPr>
          <a:xfrm>
            <a:off x="7040222" y="5245887"/>
            <a:ext cx="3946860" cy="338554"/>
          </a:xfrm>
          <a:prstGeom prst="rect">
            <a:avLst/>
          </a:prstGeom>
          <a:solidFill>
            <a:srgbClr val="9DC3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t>Competitors</a:t>
            </a:r>
          </a:p>
        </p:txBody>
      </p:sp>
      <p:sp>
        <p:nvSpPr>
          <p:cNvPr id="48" name="TextBox 47">
            <a:extLst>
              <a:ext uri="{FF2B5EF4-FFF2-40B4-BE49-F238E27FC236}">
                <a16:creationId xmlns:a16="http://schemas.microsoft.com/office/drawing/2014/main" id="{C866F226-8AC5-4121-9D8F-6F60A636F9B0}"/>
              </a:ext>
            </a:extLst>
          </p:cNvPr>
          <p:cNvSpPr txBox="1"/>
          <p:nvPr/>
        </p:nvSpPr>
        <p:spPr>
          <a:xfrm>
            <a:off x="7040222" y="5584441"/>
            <a:ext cx="4190220" cy="261610"/>
          </a:xfrm>
          <a:prstGeom prst="rect">
            <a:avLst/>
          </a:prstGeom>
          <a:noFill/>
        </p:spPr>
        <p:txBody>
          <a:bodyPr wrap="square" rtlCol="0">
            <a:spAutoFit/>
          </a:bodyPr>
          <a:lstStyle/>
          <a:p>
            <a:pPr marL="171450" indent="-171450">
              <a:buFont typeface="Arial" panose="020B0604020202020204" pitchFamily="34" charset="0"/>
              <a:buChar char="•"/>
            </a:pPr>
            <a:r>
              <a:rPr lang="en-US" sz="1100" dirty="0"/>
              <a:t> </a:t>
            </a:r>
          </a:p>
        </p:txBody>
      </p:sp>
      <p:grpSp>
        <p:nvGrpSpPr>
          <p:cNvPr id="3" name="Group 2">
            <a:extLst>
              <a:ext uri="{FF2B5EF4-FFF2-40B4-BE49-F238E27FC236}">
                <a16:creationId xmlns:a16="http://schemas.microsoft.com/office/drawing/2014/main" id="{25E4A2EB-1FC9-4278-B666-FB149365D822}"/>
              </a:ext>
            </a:extLst>
          </p:cNvPr>
          <p:cNvGrpSpPr/>
          <p:nvPr/>
        </p:nvGrpSpPr>
        <p:grpSpPr>
          <a:xfrm>
            <a:off x="717878" y="1385350"/>
            <a:ext cx="4720078" cy="4685737"/>
            <a:chOff x="1063048" y="524655"/>
            <a:chExt cx="6058090" cy="6014014"/>
          </a:xfrm>
        </p:grpSpPr>
        <p:sp>
          <p:nvSpPr>
            <p:cNvPr id="13" name="Oval 12">
              <a:extLst>
                <a:ext uri="{FF2B5EF4-FFF2-40B4-BE49-F238E27FC236}">
                  <a16:creationId xmlns:a16="http://schemas.microsoft.com/office/drawing/2014/main" id="{BBA8A1FF-1A09-4F4E-9195-14B50079F70D}"/>
                </a:ext>
              </a:extLst>
            </p:cNvPr>
            <p:cNvSpPr/>
            <p:nvPr/>
          </p:nvSpPr>
          <p:spPr>
            <a:xfrm>
              <a:off x="3051566" y="2488756"/>
              <a:ext cx="2098935" cy="2052833"/>
            </a:xfrm>
            <a:prstGeom prst="ellipse">
              <a:avLst/>
            </a:prstGeom>
            <a:noFill/>
            <a:ln w="304800">
              <a:solidFill>
                <a:srgbClr val="9DC3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b="1"/>
            </a:p>
          </p:txBody>
        </p:sp>
        <p:sp>
          <p:nvSpPr>
            <p:cNvPr id="14" name="Oval 13">
              <a:extLst>
                <a:ext uri="{FF2B5EF4-FFF2-40B4-BE49-F238E27FC236}">
                  <a16:creationId xmlns:a16="http://schemas.microsoft.com/office/drawing/2014/main" id="{04121806-36B5-407F-928A-B4F542478AB9}"/>
                </a:ext>
              </a:extLst>
            </p:cNvPr>
            <p:cNvSpPr/>
            <p:nvPr/>
          </p:nvSpPr>
          <p:spPr>
            <a:xfrm>
              <a:off x="3147490" y="524655"/>
              <a:ext cx="1889205" cy="1847709"/>
            </a:xfrm>
            <a:prstGeom prst="ellipse">
              <a:avLst/>
            </a:prstGeom>
            <a:solidFill>
              <a:schemeClr val="bg1"/>
            </a:solidFill>
            <a:ln w="38100">
              <a:solidFill>
                <a:srgbClr val="FFB2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b="1" dirty="0">
                  <a:solidFill>
                    <a:srgbClr val="FFB200"/>
                  </a:solidFill>
                </a:rPr>
                <a:t>Customers</a:t>
              </a:r>
            </a:p>
          </p:txBody>
        </p:sp>
        <p:sp>
          <p:nvSpPr>
            <p:cNvPr id="15" name="Oval 14">
              <a:extLst>
                <a:ext uri="{FF2B5EF4-FFF2-40B4-BE49-F238E27FC236}">
                  <a16:creationId xmlns:a16="http://schemas.microsoft.com/office/drawing/2014/main" id="{DDAFE655-6DEB-44EE-8BA3-FD489BAEC52F}"/>
                </a:ext>
              </a:extLst>
            </p:cNvPr>
            <p:cNvSpPr/>
            <p:nvPr/>
          </p:nvSpPr>
          <p:spPr>
            <a:xfrm>
              <a:off x="5231933" y="2556942"/>
              <a:ext cx="1889205" cy="1847709"/>
            </a:xfrm>
            <a:prstGeom prst="ellipse">
              <a:avLst/>
            </a:prstGeom>
            <a:solidFill>
              <a:schemeClr val="bg1"/>
            </a:solidFill>
            <a:ln w="38100">
              <a:solidFill>
                <a:srgbClr val="FFB2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rgbClr val="FFB200"/>
                  </a:solidFill>
                </a:rPr>
                <a:t>Complementors</a:t>
              </a:r>
            </a:p>
          </p:txBody>
        </p:sp>
        <p:sp>
          <p:nvSpPr>
            <p:cNvPr id="16" name="Oval 15">
              <a:extLst>
                <a:ext uri="{FF2B5EF4-FFF2-40B4-BE49-F238E27FC236}">
                  <a16:creationId xmlns:a16="http://schemas.microsoft.com/office/drawing/2014/main" id="{DCD8CC98-33A9-4217-AF2D-F62B98884699}"/>
                </a:ext>
              </a:extLst>
            </p:cNvPr>
            <p:cNvSpPr/>
            <p:nvPr/>
          </p:nvSpPr>
          <p:spPr>
            <a:xfrm>
              <a:off x="1063048" y="2556942"/>
              <a:ext cx="1889205" cy="1847709"/>
            </a:xfrm>
            <a:prstGeom prst="ellipse">
              <a:avLst/>
            </a:prstGeom>
            <a:solidFill>
              <a:schemeClr val="bg1"/>
            </a:solidFill>
            <a:ln w="38100">
              <a:solidFill>
                <a:srgbClr val="FFB2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b="1" dirty="0">
                  <a:solidFill>
                    <a:srgbClr val="FFB200"/>
                  </a:solidFill>
                </a:rPr>
                <a:t>Competitors</a:t>
              </a:r>
            </a:p>
          </p:txBody>
        </p:sp>
        <p:sp>
          <p:nvSpPr>
            <p:cNvPr id="29" name="Oval 28">
              <a:extLst>
                <a:ext uri="{FF2B5EF4-FFF2-40B4-BE49-F238E27FC236}">
                  <a16:creationId xmlns:a16="http://schemas.microsoft.com/office/drawing/2014/main" id="{5B7E7C7D-4122-42BE-B3D6-81919F280A27}"/>
                </a:ext>
              </a:extLst>
            </p:cNvPr>
            <p:cNvSpPr/>
            <p:nvPr/>
          </p:nvSpPr>
          <p:spPr>
            <a:xfrm>
              <a:off x="3147490" y="4690960"/>
              <a:ext cx="1889205" cy="1847709"/>
            </a:xfrm>
            <a:prstGeom prst="ellipse">
              <a:avLst/>
            </a:prstGeom>
            <a:solidFill>
              <a:schemeClr val="bg1"/>
            </a:solidFill>
            <a:ln w="38100">
              <a:solidFill>
                <a:srgbClr val="FFB2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b="1" dirty="0">
                  <a:solidFill>
                    <a:srgbClr val="FFB200"/>
                  </a:solidFill>
                </a:rPr>
                <a:t>Suppliers</a:t>
              </a:r>
            </a:p>
          </p:txBody>
        </p:sp>
        <p:sp>
          <p:nvSpPr>
            <p:cNvPr id="30" name="Arrow: Chevron 29">
              <a:extLst>
                <a:ext uri="{FF2B5EF4-FFF2-40B4-BE49-F238E27FC236}">
                  <a16:creationId xmlns:a16="http://schemas.microsoft.com/office/drawing/2014/main" id="{661518D1-A16D-4459-AB7E-23B87206A68B}"/>
                </a:ext>
              </a:extLst>
            </p:cNvPr>
            <p:cNvSpPr/>
            <p:nvPr/>
          </p:nvSpPr>
          <p:spPr>
            <a:xfrm rot="2903573">
              <a:off x="4769895" y="2852257"/>
              <a:ext cx="170461" cy="408201"/>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b="1">
                <a:solidFill>
                  <a:schemeClr val="tx1"/>
                </a:solidFill>
              </a:endParaRPr>
            </a:p>
          </p:txBody>
        </p:sp>
        <p:sp>
          <p:nvSpPr>
            <p:cNvPr id="31" name="Arrow: Chevron 30">
              <a:extLst>
                <a:ext uri="{FF2B5EF4-FFF2-40B4-BE49-F238E27FC236}">
                  <a16:creationId xmlns:a16="http://schemas.microsoft.com/office/drawing/2014/main" id="{46FADFC7-F1DE-4D8C-B389-CAF72D45730F}"/>
                </a:ext>
              </a:extLst>
            </p:cNvPr>
            <p:cNvSpPr/>
            <p:nvPr/>
          </p:nvSpPr>
          <p:spPr>
            <a:xfrm rot="10800000">
              <a:off x="3931841" y="4349461"/>
              <a:ext cx="165636" cy="380943"/>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b="1">
                <a:solidFill>
                  <a:schemeClr val="tx1"/>
                </a:solidFill>
              </a:endParaRPr>
            </a:p>
          </p:txBody>
        </p:sp>
        <p:sp>
          <p:nvSpPr>
            <p:cNvPr id="33" name="Arrow: Chevron 32">
              <a:extLst>
                <a:ext uri="{FF2B5EF4-FFF2-40B4-BE49-F238E27FC236}">
                  <a16:creationId xmlns:a16="http://schemas.microsoft.com/office/drawing/2014/main" id="{8B41926A-B325-4FA3-9F44-0B6D56BF9A9A}"/>
                </a:ext>
              </a:extLst>
            </p:cNvPr>
            <p:cNvSpPr/>
            <p:nvPr/>
          </p:nvSpPr>
          <p:spPr>
            <a:xfrm rot="18506873">
              <a:off x="3122734" y="2926309"/>
              <a:ext cx="162651" cy="387932"/>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00" b="1">
                <a:solidFill>
                  <a:schemeClr val="tx1"/>
                </a:solidFill>
              </a:endParaRPr>
            </a:p>
          </p:txBody>
        </p:sp>
        <p:sp>
          <p:nvSpPr>
            <p:cNvPr id="2" name="TextBox 1">
              <a:extLst>
                <a:ext uri="{FF2B5EF4-FFF2-40B4-BE49-F238E27FC236}">
                  <a16:creationId xmlns:a16="http://schemas.microsoft.com/office/drawing/2014/main" id="{B2D71602-AE5F-4382-A7E8-5260664045EB}"/>
                </a:ext>
              </a:extLst>
            </p:cNvPr>
            <p:cNvSpPr txBox="1"/>
            <p:nvPr/>
          </p:nvSpPr>
          <p:spPr>
            <a:xfrm>
              <a:off x="3086480" y="3357654"/>
              <a:ext cx="2017599" cy="492443"/>
            </a:xfrm>
            <a:prstGeom prst="rect">
              <a:avLst/>
            </a:prstGeom>
            <a:noFill/>
          </p:spPr>
          <p:txBody>
            <a:bodyPr wrap="square" rtlCol="0">
              <a:spAutoFit/>
            </a:bodyPr>
            <a:lstStyle/>
            <a:p>
              <a:pPr algn="ctr"/>
              <a:r>
                <a:rPr lang="en-US" sz="1300" b="1" dirty="0">
                  <a:solidFill>
                    <a:srgbClr val="9DC3E6"/>
                  </a:solidFill>
                </a:rPr>
                <a:t>Company</a:t>
              </a:r>
            </a:p>
            <a:p>
              <a:pPr algn="ctr"/>
              <a:endParaRPr lang="en-US" sz="1300" b="1" dirty="0">
                <a:solidFill>
                  <a:srgbClr val="9DC3E6"/>
                </a:solidFill>
              </a:endParaRPr>
            </a:p>
          </p:txBody>
        </p:sp>
      </p:grpSp>
    </p:spTree>
    <p:extLst>
      <p:ext uri="{BB962C8B-B14F-4D97-AF65-F5344CB8AC3E}">
        <p14:creationId xmlns:p14="http://schemas.microsoft.com/office/powerpoint/2010/main" val="27487607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899AB1BC93D4E4D960A38F828B74F9A" ma:contentTypeVersion="9" ma:contentTypeDescription="Create a new document." ma:contentTypeScope="" ma:versionID="50cbc44397788b4434808b0e1e7a3615">
  <xsd:schema xmlns:xsd="http://www.w3.org/2001/XMLSchema" xmlns:xs="http://www.w3.org/2001/XMLSchema" xmlns:p="http://schemas.microsoft.com/office/2006/metadata/properties" xmlns:ns2="3c7d788f-59f0-4ee8-87d4-6b60b595ee8d" xmlns:ns3="2b6f4d9c-e67e-4634-a886-8566b3a998fa" targetNamespace="http://schemas.microsoft.com/office/2006/metadata/properties" ma:root="true" ma:fieldsID="04f4d911db0aedf61c310a51e40a826b" ns2:_="" ns3:_="">
    <xsd:import namespace="3c7d788f-59f0-4ee8-87d4-6b60b595ee8d"/>
    <xsd:import namespace="2b6f4d9c-e67e-4634-a886-8566b3a998fa"/>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EventHashCode" minOccurs="0"/>
                <xsd:element ref="ns3: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c7d788f-59f0-4ee8-87d4-6b60b595ee8d"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b6f4d9c-e67e-4634-a886-8566b3a998fa"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MediaServiceAutoTags" ma:index="13" nillable="true" ma:displayName="MediaServiceAutoTags" ma:description=""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A6BB515-2F14-43B0-8DC0-FB6315D4BDBC}">
  <ds:schemaRefs>
    <ds:schemaRef ds:uri="http://schemas.microsoft.com/sharepoint/v3/contenttype/forms"/>
  </ds:schemaRefs>
</ds:datastoreItem>
</file>

<file path=customXml/itemProps2.xml><?xml version="1.0" encoding="utf-8"?>
<ds:datastoreItem xmlns:ds="http://schemas.openxmlformats.org/officeDocument/2006/customXml" ds:itemID="{53C0CCCF-26B9-481C-8C22-86A5EA90731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c7d788f-59f0-4ee8-87d4-6b60b595ee8d"/>
    <ds:schemaRef ds:uri="2b6f4d9c-e67e-4634-a886-8566b3a998f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FD2720B-28F1-4100-8F03-3AFF0D1F5C1E}">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4258</TotalTime>
  <Words>275</Words>
  <Application>Microsoft Office PowerPoint</Application>
  <PresentationFormat>Widescreen</PresentationFormat>
  <Paragraphs>24</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Roboto</vt:lpstr>
      <vt:lpstr>Roboto Black</vt:lpstr>
      <vt:lpstr>Office Theme</vt:lpstr>
      <vt:lpstr>Value Net Model Template</vt:lpstr>
      <vt:lpstr>Value Net Model Template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Soren Kaplan</dc:creator>
  <cp:lastModifiedBy>ITS</cp:lastModifiedBy>
  <cp:revision>49</cp:revision>
  <dcterms:created xsi:type="dcterms:W3CDTF">2018-02-04T00:01:51Z</dcterms:created>
  <dcterms:modified xsi:type="dcterms:W3CDTF">2021-12-01T00:32:06Z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0x010100D899AB1BC93D4E4D960A38F828B74F9A</vt:lpwstr>
  </property>
</Properties>
</file>