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changesInfos/changesInfo1.xml" ContentType="application/vnd.ms-powerpoint.changes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60" r:id="rId5"/>
    <p:sldId id="287" r:id="rId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592" autoAdjust="0"/>
    <p:restoredTop sz="94660"/>
  </p:normalViewPr>
  <p:slideViewPr>
    <p:cSldViewPr snapToGrid="0">
      <p:cViewPr varScale="1">
        <p:scale>
          <a:sx n="73" d="100"/>
          <a:sy n="73" d="100"/>
        </p:scale>
        <p:origin x="594" y="72"/>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12" Type="http://schemas.microsoft.com/office/2016/11/relationships/changesInfo" Target="changesInfos/changesInfo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oren Kaplan" userId="74b3a3c5-0de4-492b-9de0-324272078dd5" providerId="ADAL" clId="{C00FD6CF-33F3-48E2-822F-E8806847D663}"/>
  </pc:docChgLst>
  <pc:docChgLst>
    <pc:chgData name="Soren Kaplan" userId="74b3a3c5-0de4-492b-9de0-324272078dd5" providerId="ADAL" clId="{C753B0C6-C656-4BC9-A04F-FFCD7E6643BB}"/>
  </pc:docChgLst>
  <pc:docChgLst>
    <pc:chgData name="Edwin Li" userId="511d25412f90d9f6" providerId="LiveId" clId="{3BAD889E-2A71-4D04-9CC0-BE4566A26B09}"/>
    <pc:docChg chg="addSld modSld">
      <pc:chgData name="Edwin Li" userId="511d25412f90d9f6" providerId="LiveId" clId="{3BAD889E-2A71-4D04-9CC0-BE4566A26B09}" dt="2019-08-22T00:42:07.587" v="0"/>
      <pc:docMkLst>
        <pc:docMk/>
      </pc:docMkLst>
      <pc:sldChg chg="add">
        <pc:chgData name="Edwin Li" userId="511d25412f90d9f6" providerId="LiveId" clId="{3BAD889E-2A71-4D04-9CC0-BE4566A26B09}" dt="2019-08-22T00:42:07.587" v="0"/>
        <pc:sldMkLst>
          <pc:docMk/>
          <pc:sldMk cId="1633890286" sldId="261"/>
        </pc:sldMkLst>
      </pc:sldChg>
    </pc:docChg>
  </pc:docChgLst>
  <pc:docChgLst>
    <pc:chgData name="Soren Kaplan" userId="74b3a3c5-0de4-492b-9de0-324272078dd5" providerId="ADAL" clId="{54D31045-32B1-425A-9A44-A4BD2BF6F077}"/>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F85353-6BC0-4CE5-B273-47FC67B4FB8E}"/>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9B0F0AAC-8C08-40D6-AD7F-C8F11E20149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49684838-A0BE-4D12-BCE5-0CBEED7AE84C}"/>
              </a:ext>
            </a:extLst>
          </p:cNvPr>
          <p:cNvSpPr>
            <a:spLocks noGrp="1"/>
          </p:cNvSpPr>
          <p:nvPr>
            <p:ph type="dt" sz="half" idx="10"/>
          </p:nvPr>
        </p:nvSpPr>
        <p:spPr/>
        <p:txBody>
          <a:bodyPr/>
          <a:lstStyle/>
          <a:p>
            <a:fld id="{EFFBDDF0-6D3C-4277-AB36-132ECC7ACCF5}" type="datetimeFigureOut">
              <a:rPr lang="en-US" smtClean="0"/>
              <a:t>12/1/2021</a:t>
            </a:fld>
            <a:endParaRPr lang="en-US"/>
          </a:p>
        </p:txBody>
      </p:sp>
      <p:sp>
        <p:nvSpPr>
          <p:cNvPr id="5" name="Footer Placeholder 4">
            <a:extLst>
              <a:ext uri="{FF2B5EF4-FFF2-40B4-BE49-F238E27FC236}">
                <a16:creationId xmlns:a16="http://schemas.microsoft.com/office/drawing/2014/main" id="{73755855-54F0-4596-A7EC-A2A5848103F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8581D82-7428-463D-9CDF-A017450A1F95}"/>
              </a:ext>
            </a:extLst>
          </p:cNvPr>
          <p:cNvSpPr>
            <a:spLocks noGrp="1"/>
          </p:cNvSpPr>
          <p:nvPr>
            <p:ph type="sldNum" sz="quarter" idx="12"/>
          </p:nvPr>
        </p:nvSpPr>
        <p:spPr/>
        <p:txBody>
          <a:bodyPr/>
          <a:lstStyle/>
          <a:p>
            <a:fld id="{823A4800-D636-418A-9240-5C2AA67518C1}" type="slidenum">
              <a:rPr lang="en-US" smtClean="0"/>
              <a:t>‹#›</a:t>
            </a:fld>
            <a:endParaRPr lang="en-US"/>
          </a:p>
        </p:txBody>
      </p:sp>
    </p:spTree>
    <p:extLst>
      <p:ext uri="{BB962C8B-B14F-4D97-AF65-F5344CB8AC3E}">
        <p14:creationId xmlns:p14="http://schemas.microsoft.com/office/powerpoint/2010/main" val="14054074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08851D-1079-4505-AFA6-FC0A745294DA}"/>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A734F9E3-B323-4C58-8491-FD97DD3F4749}"/>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7790971-DF4C-4DA7-862B-26E0C3B35F48}"/>
              </a:ext>
            </a:extLst>
          </p:cNvPr>
          <p:cNvSpPr>
            <a:spLocks noGrp="1"/>
          </p:cNvSpPr>
          <p:nvPr>
            <p:ph type="dt" sz="half" idx="10"/>
          </p:nvPr>
        </p:nvSpPr>
        <p:spPr/>
        <p:txBody>
          <a:bodyPr/>
          <a:lstStyle/>
          <a:p>
            <a:fld id="{EFFBDDF0-6D3C-4277-AB36-132ECC7ACCF5}" type="datetimeFigureOut">
              <a:rPr lang="en-US" smtClean="0"/>
              <a:t>12/1/2021</a:t>
            </a:fld>
            <a:endParaRPr lang="en-US"/>
          </a:p>
        </p:txBody>
      </p:sp>
      <p:sp>
        <p:nvSpPr>
          <p:cNvPr id="5" name="Footer Placeholder 4">
            <a:extLst>
              <a:ext uri="{FF2B5EF4-FFF2-40B4-BE49-F238E27FC236}">
                <a16:creationId xmlns:a16="http://schemas.microsoft.com/office/drawing/2014/main" id="{F0DEEDC9-D7B8-403D-95FF-F9BF76D3C2B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D513502-4EFA-4C86-8D3F-39FEDF742C85}"/>
              </a:ext>
            </a:extLst>
          </p:cNvPr>
          <p:cNvSpPr>
            <a:spLocks noGrp="1"/>
          </p:cNvSpPr>
          <p:nvPr>
            <p:ph type="sldNum" sz="quarter" idx="12"/>
          </p:nvPr>
        </p:nvSpPr>
        <p:spPr/>
        <p:txBody>
          <a:bodyPr/>
          <a:lstStyle/>
          <a:p>
            <a:fld id="{823A4800-D636-418A-9240-5C2AA67518C1}" type="slidenum">
              <a:rPr lang="en-US" smtClean="0"/>
              <a:t>‹#›</a:t>
            </a:fld>
            <a:endParaRPr lang="en-US"/>
          </a:p>
        </p:txBody>
      </p:sp>
    </p:spTree>
    <p:extLst>
      <p:ext uri="{BB962C8B-B14F-4D97-AF65-F5344CB8AC3E}">
        <p14:creationId xmlns:p14="http://schemas.microsoft.com/office/powerpoint/2010/main" val="29240983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3A609AA-0A43-4E95-BD06-EF74F9FC7184}"/>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E83A8F4A-82F9-4787-A5F7-0EC6374BA2C0}"/>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2D96FC1-25AA-4957-A81D-2DF45F2B9C66}"/>
              </a:ext>
            </a:extLst>
          </p:cNvPr>
          <p:cNvSpPr>
            <a:spLocks noGrp="1"/>
          </p:cNvSpPr>
          <p:nvPr>
            <p:ph type="dt" sz="half" idx="10"/>
          </p:nvPr>
        </p:nvSpPr>
        <p:spPr/>
        <p:txBody>
          <a:bodyPr/>
          <a:lstStyle/>
          <a:p>
            <a:fld id="{EFFBDDF0-6D3C-4277-AB36-132ECC7ACCF5}" type="datetimeFigureOut">
              <a:rPr lang="en-US" smtClean="0"/>
              <a:t>12/1/2021</a:t>
            </a:fld>
            <a:endParaRPr lang="en-US"/>
          </a:p>
        </p:txBody>
      </p:sp>
      <p:sp>
        <p:nvSpPr>
          <p:cNvPr id="5" name="Footer Placeholder 4">
            <a:extLst>
              <a:ext uri="{FF2B5EF4-FFF2-40B4-BE49-F238E27FC236}">
                <a16:creationId xmlns:a16="http://schemas.microsoft.com/office/drawing/2014/main" id="{1578D534-0756-407C-8C64-D118E2FFB98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FA56886-0B6E-49F4-B116-753CAE713301}"/>
              </a:ext>
            </a:extLst>
          </p:cNvPr>
          <p:cNvSpPr>
            <a:spLocks noGrp="1"/>
          </p:cNvSpPr>
          <p:nvPr>
            <p:ph type="sldNum" sz="quarter" idx="12"/>
          </p:nvPr>
        </p:nvSpPr>
        <p:spPr/>
        <p:txBody>
          <a:bodyPr/>
          <a:lstStyle/>
          <a:p>
            <a:fld id="{823A4800-D636-418A-9240-5C2AA67518C1}" type="slidenum">
              <a:rPr lang="en-US" smtClean="0"/>
              <a:t>‹#›</a:t>
            </a:fld>
            <a:endParaRPr lang="en-US"/>
          </a:p>
        </p:txBody>
      </p:sp>
    </p:spTree>
    <p:extLst>
      <p:ext uri="{BB962C8B-B14F-4D97-AF65-F5344CB8AC3E}">
        <p14:creationId xmlns:p14="http://schemas.microsoft.com/office/powerpoint/2010/main" val="34762294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0B8FDA-6EFA-402F-BA18-D8A0CA49CA3B}"/>
              </a:ext>
            </a:extLst>
          </p:cNvPr>
          <p:cNvSpPr>
            <a:spLocks noGrp="1"/>
          </p:cNvSpPr>
          <p:nvPr>
            <p:ph type="title"/>
          </p:nvPr>
        </p:nvSpPr>
        <p:spPr>
          <a:xfrm>
            <a:off x="2703194" y="136525"/>
            <a:ext cx="9389745" cy="544512"/>
          </a:xfrm>
          <a:noFill/>
        </p:spPr>
        <p:txBody>
          <a:bodyPr>
            <a:normAutofit/>
          </a:bodyPr>
          <a:lstStyle>
            <a:lvl1pPr algn="l">
              <a:defRPr sz="2800">
                <a:solidFill>
                  <a:schemeClr val="accent1"/>
                </a:solidFill>
                <a:latin typeface="Roboto Black" panose="02000000000000000000" pitchFamily="2" charset="0"/>
                <a:ea typeface="Roboto Black" panose="02000000000000000000" pitchFamily="2" charset="0"/>
              </a:defRPr>
            </a:lvl1pPr>
          </a:lstStyle>
          <a:p>
            <a:r>
              <a:rPr lang="en-US" dirty="0"/>
              <a:t>Click to edit Master title style</a:t>
            </a:r>
          </a:p>
        </p:txBody>
      </p:sp>
      <p:sp>
        <p:nvSpPr>
          <p:cNvPr id="3" name="Content Placeholder 2">
            <a:extLst>
              <a:ext uri="{FF2B5EF4-FFF2-40B4-BE49-F238E27FC236}">
                <a16:creationId xmlns:a16="http://schemas.microsoft.com/office/drawing/2014/main" id="{928EDA21-BAD3-45C7-B145-D99949002A38}"/>
              </a:ext>
            </a:extLst>
          </p:cNvPr>
          <p:cNvSpPr>
            <a:spLocks noGrp="1"/>
          </p:cNvSpPr>
          <p:nvPr>
            <p:ph idx="1"/>
          </p:nvPr>
        </p:nvSpPr>
        <p:spPr>
          <a:xfrm>
            <a:off x="234315" y="977265"/>
            <a:ext cx="11727180" cy="4473893"/>
          </a:xfrm>
        </p:spPr>
        <p:txBody>
          <a:bodyPr>
            <a:normAutofit/>
          </a:bodyPr>
          <a:lstStyle>
            <a:lvl1pPr>
              <a:defRPr sz="2400">
                <a:latin typeface="Roboto" panose="02000000000000000000" pitchFamily="2" charset="0"/>
                <a:ea typeface="Roboto" panose="02000000000000000000" pitchFamily="2" charset="0"/>
              </a:defRPr>
            </a:lvl1pPr>
            <a:lvl2pPr>
              <a:defRPr sz="2000">
                <a:latin typeface="Roboto" panose="02000000000000000000" pitchFamily="2" charset="0"/>
                <a:ea typeface="Roboto" panose="02000000000000000000" pitchFamily="2" charset="0"/>
              </a:defRPr>
            </a:lvl2pPr>
            <a:lvl3pPr>
              <a:defRPr sz="1800">
                <a:latin typeface="Roboto" panose="02000000000000000000" pitchFamily="2" charset="0"/>
                <a:ea typeface="Roboto" panose="02000000000000000000" pitchFamily="2" charset="0"/>
              </a:defRPr>
            </a:lvl3pPr>
            <a:lvl4pPr>
              <a:defRPr sz="1600">
                <a:latin typeface="Roboto" panose="02000000000000000000" pitchFamily="2" charset="0"/>
                <a:ea typeface="Roboto" panose="02000000000000000000" pitchFamily="2" charset="0"/>
              </a:defRPr>
            </a:lvl4pPr>
            <a:lvl5pPr>
              <a:defRPr sz="1600">
                <a:latin typeface="Roboto" panose="02000000000000000000" pitchFamily="2" charset="0"/>
                <a:ea typeface="Roboto" panose="02000000000000000000" pitchFamily="2" charset="0"/>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11492686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CE2042-CC77-45C5-9BCE-A5166D2FC9ED}"/>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29670569-7EA2-49B9-BE0F-78A53BA30022}"/>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33F0A1AB-3F9C-49C9-8000-F7F7424988F9}"/>
              </a:ext>
            </a:extLst>
          </p:cNvPr>
          <p:cNvSpPr>
            <a:spLocks noGrp="1"/>
          </p:cNvSpPr>
          <p:nvPr>
            <p:ph type="dt" sz="half" idx="10"/>
          </p:nvPr>
        </p:nvSpPr>
        <p:spPr/>
        <p:txBody>
          <a:bodyPr/>
          <a:lstStyle/>
          <a:p>
            <a:fld id="{EFFBDDF0-6D3C-4277-AB36-132ECC7ACCF5}" type="datetimeFigureOut">
              <a:rPr lang="en-US" smtClean="0"/>
              <a:t>12/1/2021</a:t>
            </a:fld>
            <a:endParaRPr lang="en-US"/>
          </a:p>
        </p:txBody>
      </p:sp>
      <p:sp>
        <p:nvSpPr>
          <p:cNvPr id="5" name="Footer Placeholder 4">
            <a:extLst>
              <a:ext uri="{FF2B5EF4-FFF2-40B4-BE49-F238E27FC236}">
                <a16:creationId xmlns:a16="http://schemas.microsoft.com/office/drawing/2014/main" id="{5241C9EE-834A-4BEA-A9FB-F9B7ACBF1AD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801CD3C-7E39-4921-8FFF-76E524A2D72E}"/>
              </a:ext>
            </a:extLst>
          </p:cNvPr>
          <p:cNvSpPr>
            <a:spLocks noGrp="1"/>
          </p:cNvSpPr>
          <p:nvPr>
            <p:ph type="sldNum" sz="quarter" idx="12"/>
          </p:nvPr>
        </p:nvSpPr>
        <p:spPr/>
        <p:txBody>
          <a:bodyPr/>
          <a:lstStyle/>
          <a:p>
            <a:fld id="{823A4800-D636-418A-9240-5C2AA67518C1}" type="slidenum">
              <a:rPr lang="en-US" smtClean="0"/>
              <a:t>‹#›</a:t>
            </a:fld>
            <a:endParaRPr lang="en-US"/>
          </a:p>
        </p:txBody>
      </p:sp>
    </p:spTree>
    <p:extLst>
      <p:ext uri="{BB962C8B-B14F-4D97-AF65-F5344CB8AC3E}">
        <p14:creationId xmlns:p14="http://schemas.microsoft.com/office/powerpoint/2010/main" val="31802884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31C587-32B4-4640-A083-EC1DBEF8F78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F6533DA-BC94-4433-88C3-731D0C24BA38}"/>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8D103819-9C8A-45E5-B530-D884FEA72A4E}"/>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59C795BE-0B69-4148-8E4C-D41AB3E96A4C}"/>
              </a:ext>
            </a:extLst>
          </p:cNvPr>
          <p:cNvSpPr>
            <a:spLocks noGrp="1"/>
          </p:cNvSpPr>
          <p:nvPr>
            <p:ph type="dt" sz="half" idx="10"/>
          </p:nvPr>
        </p:nvSpPr>
        <p:spPr/>
        <p:txBody>
          <a:bodyPr/>
          <a:lstStyle/>
          <a:p>
            <a:fld id="{EFFBDDF0-6D3C-4277-AB36-132ECC7ACCF5}" type="datetimeFigureOut">
              <a:rPr lang="en-US" smtClean="0"/>
              <a:t>12/1/2021</a:t>
            </a:fld>
            <a:endParaRPr lang="en-US"/>
          </a:p>
        </p:txBody>
      </p:sp>
      <p:sp>
        <p:nvSpPr>
          <p:cNvPr id="6" name="Footer Placeholder 5">
            <a:extLst>
              <a:ext uri="{FF2B5EF4-FFF2-40B4-BE49-F238E27FC236}">
                <a16:creationId xmlns:a16="http://schemas.microsoft.com/office/drawing/2014/main" id="{B3901E83-09FC-4AA4-AB1C-388C4FBA03D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54D7968-8D82-4C47-8199-500BD3CDFB3E}"/>
              </a:ext>
            </a:extLst>
          </p:cNvPr>
          <p:cNvSpPr>
            <a:spLocks noGrp="1"/>
          </p:cNvSpPr>
          <p:nvPr>
            <p:ph type="sldNum" sz="quarter" idx="12"/>
          </p:nvPr>
        </p:nvSpPr>
        <p:spPr/>
        <p:txBody>
          <a:bodyPr/>
          <a:lstStyle/>
          <a:p>
            <a:fld id="{823A4800-D636-418A-9240-5C2AA67518C1}" type="slidenum">
              <a:rPr lang="en-US" smtClean="0"/>
              <a:t>‹#›</a:t>
            </a:fld>
            <a:endParaRPr lang="en-US"/>
          </a:p>
        </p:txBody>
      </p:sp>
    </p:spTree>
    <p:extLst>
      <p:ext uri="{BB962C8B-B14F-4D97-AF65-F5344CB8AC3E}">
        <p14:creationId xmlns:p14="http://schemas.microsoft.com/office/powerpoint/2010/main" val="89306979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016822-B212-467D-A72B-1F5346864C3B}"/>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31A989B0-7917-4A46-8927-CDA33D3DDA6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D6C1245F-205B-42B3-AC05-39AEDA93D420}"/>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D214FF6E-0492-4720-AC71-68754530F16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5FCB9B71-9E73-4F0A-8887-9B015B73E464}"/>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0156888E-B0CE-40A0-B355-616B77DF2A9C}"/>
              </a:ext>
            </a:extLst>
          </p:cNvPr>
          <p:cNvSpPr>
            <a:spLocks noGrp="1"/>
          </p:cNvSpPr>
          <p:nvPr>
            <p:ph type="dt" sz="half" idx="10"/>
          </p:nvPr>
        </p:nvSpPr>
        <p:spPr/>
        <p:txBody>
          <a:bodyPr/>
          <a:lstStyle/>
          <a:p>
            <a:fld id="{EFFBDDF0-6D3C-4277-AB36-132ECC7ACCF5}" type="datetimeFigureOut">
              <a:rPr lang="en-US" smtClean="0"/>
              <a:t>12/1/2021</a:t>
            </a:fld>
            <a:endParaRPr lang="en-US"/>
          </a:p>
        </p:txBody>
      </p:sp>
      <p:sp>
        <p:nvSpPr>
          <p:cNvPr id="8" name="Footer Placeholder 7">
            <a:extLst>
              <a:ext uri="{FF2B5EF4-FFF2-40B4-BE49-F238E27FC236}">
                <a16:creationId xmlns:a16="http://schemas.microsoft.com/office/drawing/2014/main" id="{BC795D28-BC1C-4BBD-9B0E-1A68884D1E82}"/>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76473609-DDC8-4EA1-A568-66279B1CA3E8}"/>
              </a:ext>
            </a:extLst>
          </p:cNvPr>
          <p:cNvSpPr>
            <a:spLocks noGrp="1"/>
          </p:cNvSpPr>
          <p:nvPr>
            <p:ph type="sldNum" sz="quarter" idx="12"/>
          </p:nvPr>
        </p:nvSpPr>
        <p:spPr/>
        <p:txBody>
          <a:bodyPr/>
          <a:lstStyle/>
          <a:p>
            <a:fld id="{823A4800-D636-418A-9240-5C2AA67518C1}" type="slidenum">
              <a:rPr lang="en-US" smtClean="0"/>
              <a:t>‹#›</a:t>
            </a:fld>
            <a:endParaRPr lang="en-US"/>
          </a:p>
        </p:txBody>
      </p:sp>
    </p:spTree>
    <p:extLst>
      <p:ext uri="{BB962C8B-B14F-4D97-AF65-F5344CB8AC3E}">
        <p14:creationId xmlns:p14="http://schemas.microsoft.com/office/powerpoint/2010/main" val="12664828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A983F2-F99B-4B9E-9E0C-A53E423A1B52}"/>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C3FAE7E2-C3CD-4403-B210-0A4BB7AC2D17}"/>
              </a:ext>
            </a:extLst>
          </p:cNvPr>
          <p:cNvSpPr>
            <a:spLocks noGrp="1"/>
          </p:cNvSpPr>
          <p:nvPr>
            <p:ph type="dt" sz="half" idx="10"/>
          </p:nvPr>
        </p:nvSpPr>
        <p:spPr/>
        <p:txBody>
          <a:bodyPr/>
          <a:lstStyle/>
          <a:p>
            <a:fld id="{EFFBDDF0-6D3C-4277-AB36-132ECC7ACCF5}" type="datetimeFigureOut">
              <a:rPr lang="en-US" smtClean="0"/>
              <a:t>12/1/2021</a:t>
            </a:fld>
            <a:endParaRPr lang="en-US"/>
          </a:p>
        </p:txBody>
      </p:sp>
      <p:sp>
        <p:nvSpPr>
          <p:cNvPr id="4" name="Footer Placeholder 3">
            <a:extLst>
              <a:ext uri="{FF2B5EF4-FFF2-40B4-BE49-F238E27FC236}">
                <a16:creationId xmlns:a16="http://schemas.microsoft.com/office/drawing/2014/main" id="{3265E928-B3C5-4713-94FE-4F34B6604A52}"/>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21AC1BD4-75A6-482E-A55A-40D0114CAF77}"/>
              </a:ext>
            </a:extLst>
          </p:cNvPr>
          <p:cNvSpPr>
            <a:spLocks noGrp="1"/>
          </p:cNvSpPr>
          <p:nvPr>
            <p:ph type="sldNum" sz="quarter" idx="12"/>
          </p:nvPr>
        </p:nvSpPr>
        <p:spPr/>
        <p:txBody>
          <a:bodyPr/>
          <a:lstStyle/>
          <a:p>
            <a:fld id="{823A4800-D636-418A-9240-5C2AA67518C1}" type="slidenum">
              <a:rPr lang="en-US" smtClean="0"/>
              <a:t>‹#›</a:t>
            </a:fld>
            <a:endParaRPr lang="en-US"/>
          </a:p>
        </p:txBody>
      </p:sp>
    </p:spTree>
    <p:extLst>
      <p:ext uri="{BB962C8B-B14F-4D97-AF65-F5344CB8AC3E}">
        <p14:creationId xmlns:p14="http://schemas.microsoft.com/office/powerpoint/2010/main" val="292714703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8523168-666F-4812-868F-341647933B5F}"/>
              </a:ext>
            </a:extLst>
          </p:cNvPr>
          <p:cNvSpPr>
            <a:spLocks noGrp="1"/>
          </p:cNvSpPr>
          <p:nvPr>
            <p:ph type="dt" sz="half" idx="10"/>
          </p:nvPr>
        </p:nvSpPr>
        <p:spPr/>
        <p:txBody>
          <a:bodyPr/>
          <a:lstStyle/>
          <a:p>
            <a:fld id="{EFFBDDF0-6D3C-4277-AB36-132ECC7ACCF5}" type="datetimeFigureOut">
              <a:rPr lang="en-US" smtClean="0"/>
              <a:t>12/1/2021</a:t>
            </a:fld>
            <a:endParaRPr lang="en-US"/>
          </a:p>
        </p:txBody>
      </p:sp>
      <p:sp>
        <p:nvSpPr>
          <p:cNvPr id="3" name="Footer Placeholder 2">
            <a:extLst>
              <a:ext uri="{FF2B5EF4-FFF2-40B4-BE49-F238E27FC236}">
                <a16:creationId xmlns:a16="http://schemas.microsoft.com/office/drawing/2014/main" id="{0DB3CE5F-01A8-4E4D-8740-49EFC1B08006}"/>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FB68F3D4-ED99-43FB-A237-275897DD6CAC}"/>
              </a:ext>
            </a:extLst>
          </p:cNvPr>
          <p:cNvSpPr>
            <a:spLocks noGrp="1"/>
          </p:cNvSpPr>
          <p:nvPr>
            <p:ph type="sldNum" sz="quarter" idx="12"/>
          </p:nvPr>
        </p:nvSpPr>
        <p:spPr/>
        <p:txBody>
          <a:bodyPr/>
          <a:lstStyle/>
          <a:p>
            <a:fld id="{823A4800-D636-418A-9240-5C2AA67518C1}" type="slidenum">
              <a:rPr lang="en-US" smtClean="0"/>
              <a:t>‹#›</a:t>
            </a:fld>
            <a:endParaRPr lang="en-US"/>
          </a:p>
        </p:txBody>
      </p:sp>
    </p:spTree>
    <p:extLst>
      <p:ext uri="{BB962C8B-B14F-4D97-AF65-F5344CB8AC3E}">
        <p14:creationId xmlns:p14="http://schemas.microsoft.com/office/powerpoint/2010/main" val="79407238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177A15-DB52-4036-A374-0575059C42E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9CC78AB1-D37A-446E-95F5-1116CB84278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B0B86C48-2453-477D-B98E-C964D229BB3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22BD4943-AA8E-4DA5-8829-180D8CE4C895}"/>
              </a:ext>
            </a:extLst>
          </p:cNvPr>
          <p:cNvSpPr>
            <a:spLocks noGrp="1"/>
          </p:cNvSpPr>
          <p:nvPr>
            <p:ph type="dt" sz="half" idx="10"/>
          </p:nvPr>
        </p:nvSpPr>
        <p:spPr/>
        <p:txBody>
          <a:bodyPr/>
          <a:lstStyle/>
          <a:p>
            <a:fld id="{EFFBDDF0-6D3C-4277-AB36-132ECC7ACCF5}" type="datetimeFigureOut">
              <a:rPr lang="en-US" smtClean="0"/>
              <a:t>12/1/2021</a:t>
            </a:fld>
            <a:endParaRPr lang="en-US"/>
          </a:p>
        </p:txBody>
      </p:sp>
      <p:sp>
        <p:nvSpPr>
          <p:cNvPr id="6" name="Footer Placeholder 5">
            <a:extLst>
              <a:ext uri="{FF2B5EF4-FFF2-40B4-BE49-F238E27FC236}">
                <a16:creationId xmlns:a16="http://schemas.microsoft.com/office/drawing/2014/main" id="{BE7D66BC-F88E-42FB-9E61-30B347E4ED5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C5F4173-41A1-4ACC-AB44-620F344D6552}"/>
              </a:ext>
            </a:extLst>
          </p:cNvPr>
          <p:cNvSpPr>
            <a:spLocks noGrp="1"/>
          </p:cNvSpPr>
          <p:nvPr>
            <p:ph type="sldNum" sz="quarter" idx="12"/>
          </p:nvPr>
        </p:nvSpPr>
        <p:spPr/>
        <p:txBody>
          <a:bodyPr/>
          <a:lstStyle/>
          <a:p>
            <a:fld id="{823A4800-D636-418A-9240-5C2AA67518C1}" type="slidenum">
              <a:rPr lang="en-US" smtClean="0"/>
              <a:t>‹#›</a:t>
            </a:fld>
            <a:endParaRPr lang="en-US"/>
          </a:p>
        </p:txBody>
      </p:sp>
    </p:spTree>
    <p:extLst>
      <p:ext uri="{BB962C8B-B14F-4D97-AF65-F5344CB8AC3E}">
        <p14:creationId xmlns:p14="http://schemas.microsoft.com/office/powerpoint/2010/main" val="13826293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4F792F-AC31-4468-ADCD-669D6B18BCF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B4656C1-4803-4F0A-93E1-A2AC20A37DB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B11CD8DF-8C1B-4704-A6F8-C38D150607E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973B821A-075E-4694-B831-56753F06560E}"/>
              </a:ext>
            </a:extLst>
          </p:cNvPr>
          <p:cNvSpPr>
            <a:spLocks noGrp="1"/>
          </p:cNvSpPr>
          <p:nvPr>
            <p:ph type="dt" sz="half" idx="10"/>
          </p:nvPr>
        </p:nvSpPr>
        <p:spPr/>
        <p:txBody>
          <a:bodyPr/>
          <a:lstStyle/>
          <a:p>
            <a:fld id="{EFFBDDF0-6D3C-4277-AB36-132ECC7ACCF5}" type="datetimeFigureOut">
              <a:rPr lang="en-US" smtClean="0"/>
              <a:t>12/1/2021</a:t>
            </a:fld>
            <a:endParaRPr lang="en-US"/>
          </a:p>
        </p:txBody>
      </p:sp>
      <p:sp>
        <p:nvSpPr>
          <p:cNvPr id="6" name="Footer Placeholder 5">
            <a:extLst>
              <a:ext uri="{FF2B5EF4-FFF2-40B4-BE49-F238E27FC236}">
                <a16:creationId xmlns:a16="http://schemas.microsoft.com/office/drawing/2014/main" id="{A3B65BE6-0E82-40E5-809A-4CABF25743A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D92A1F4-AD55-4B4C-925F-74D3B3B28278}"/>
              </a:ext>
            </a:extLst>
          </p:cNvPr>
          <p:cNvSpPr>
            <a:spLocks noGrp="1"/>
          </p:cNvSpPr>
          <p:nvPr>
            <p:ph type="sldNum" sz="quarter" idx="12"/>
          </p:nvPr>
        </p:nvSpPr>
        <p:spPr/>
        <p:txBody>
          <a:bodyPr/>
          <a:lstStyle/>
          <a:p>
            <a:fld id="{823A4800-D636-418A-9240-5C2AA67518C1}" type="slidenum">
              <a:rPr lang="en-US" smtClean="0"/>
              <a:t>‹#›</a:t>
            </a:fld>
            <a:endParaRPr lang="en-US"/>
          </a:p>
        </p:txBody>
      </p:sp>
    </p:spTree>
    <p:extLst>
      <p:ext uri="{BB962C8B-B14F-4D97-AF65-F5344CB8AC3E}">
        <p14:creationId xmlns:p14="http://schemas.microsoft.com/office/powerpoint/2010/main" val="7229063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031B22F-98CF-4DC7-AAF9-210D6CCC85F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663DEE29-D41E-4F4F-B7D1-2BE8502A672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703CC94-1763-499D-A4B9-40661130C07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FFBDDF0-6D3C-4277-AB36-132ECC7ACCF5}" type="datetimeFigureOut">
              <a:rPr lang="en-US" smtClean="0"/>
              <a:t>12/1/2021</a:t>
            </a:fld>
            <a:endParaRPr lang="en-US"/>
          </a:p>
        </p:txBody>
      </p:sp>
      <p:sp>
        <p:nvSpPr>
          <p:cNvPr id="5" name="Footer Placeholder 4">
            <a:extLst>
              <a:ext uri="{FF2B5EF4-FFF2-40B4-BE49-F238E27FC236}">
                <a16:creationId xmlns:a16="http://schemas.microsoft.com/office/drawing/2014/main" id="{C7BDEF65-32CD-44D6-B5EB-F84A0D8D11C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AAF3619E-CB98-4F58-8BA6-C12088DE12C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23A4800-D636-418A-9240-5C2AA67518C1}" type="slidenum">
              <a:rPr lang="en-US" smtClean="0"/>
              <a:t>‹#›</a:t>
            </a:fld>
            <a:endParaRPr lang="en-US"/>
          </a:p>
        </p:txBody>
      </p:sp>
    </p:spTree>
    <p:extLst>
      <p:ext uri="{BB962C8B-B14F-4D97-AF65-F5344CB8AC3E}">
        <p14:creationId xmlns:p14="http://schemas.microsoft.com/office/powerpoint/2010/main" val="271188170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AC0FA28-B511-4565-8C8A-44DEE740CC90}"/>
              </a:ext>
            </a:extLst>
          </p:cNvPr>
          <p:cNvSpPr>
            <a:spLocks noGrp="1"/>
          </p:cNvSpPr>
          <p:nvPr>
            <p:ph idx="1"/>
          </p:nvPr>
        </p:nvSpPr>
        <p:spPr>
          <a:xfrm>
            <a:off x="257175" y="1274445"/>
            <a:ext cx="11704320" cy="5038949"/>
          </a:xfrm>
        </p:spPr>
        <p:txBody>
          <a:bodyPr>
            <a:normAutofit fontScale="92500" lnSpcReduction="10000"/>
          </a:bodyPr>
          <a:lstStyle/>
          <a:p>
            <a:pPr marL="0" indent="0">
              <a:buNone/>
            </a:pPr>
            <a:r>
              <a:rPr lang="en-US" dirty="0">
                <a:solidFill>
                  <a:schemeClr val="accent1"/>
                </a:solidFill>
                <a:latin typeface="Calibri" panose="020F0502020204030204" pitchFamily="34" charset="0"/>
                <a:cs typeface="Calibri" panose="020F0502020204030204" pitchFamily="34" charset="0"/>
              </a:rPr>
              <a:t>The Weisbord Six-Box Model is a framework developed by American business analyst Marvin Weisbord used to evaluate the performance of organizations. It was developed to uncover organizational issues that get overlooked by senior management and provides a structured way for management to uncover issues without the task feeling too overwhelming.			</a:t>
            </a:r>
            <a:r>
              <a:rPr lang="en-US" sz="3000" dirty="0">
                <a:solidFill>
                  <a:schemeClr val="accent1"/>
                </a:solidFill>
                <a:latin typeface="Calibri" panose="020F0502020204030204" pitchFamily="34" charset="0"/>
                <a:cs typeface="Calibri" panose="020F0502020204030204" pitchFamily="34" charset="0"/>
              </a:rPr>
              <a:t>									</a:t>
            </a:r>
          </a:p>
          <a:p>
            <a:r>
              <a:rPr lang="en-US" sz="1900" b="1" dirty="0">
                <a:solidFill>
                  <a:schemeClr val="accent1"/>
                </a:solidFill>
                <a:latin typeface="Calibri" panose="020F0502020204030204" pitchFamily="34" charset="0"/>
                <a:cs typeface="Calibri" panose="020F0502020204030204" pitchFamily="34" charset="0"/>
              </a:rPr>
              <a:t>Purpose</a:t>
            </a:r>
            <a:r>
              <a:rPr lang="en-US" sz="1900" dirty="0">
                <a:solidFill>
                  <a:schemeClr val="accent1"/>
                </a:solidFill>
                <a:latin typeface="Calibri" panose="020F0502020204030204" pitchFamily="34" charset="0"/>
                <a:cs typeface="Calibri" panose="020F0502020204030204" pitchFamily="34" charset="0"/>
              </a:rPr>
              <a:t> - Organizational purpose needs to be clear to all employees, and they must adhere to the purpose, even if their personal view is completely different. List how you will establish organizational purpose. </a:t>
            </a:r>
          </a:p>
          <a:p>
            <a:r>
              <a:rPr lang="en-US" sz="1900" b="1" dirty="0">
                <a:solidFill>
                  <a:schemeClr val="accent1"/>
                </a:solidFill>
                <a:latin typeface="Calibri" panose="020F0502020204030204" pitchFamily="34" charset="0"/>
                <a:cs typeface="Calibri" panose="020F0502020204030204" pitchFamily="34" charset="0"/>
              </a:rPr>
              <a:t>Structure</a:t>
            </a:r>
            <a:r>
              <a:rPr lang="en-US" sz="1900" dirty="0">
                <a:solidFill>
                  <a:schemeClr val="accent1"/>
                </a:solidFill>
                <a:latin typeface="Calibri" panose="020F0502020204030204" pitchFamily="34" charset="0"/>
                <a:cs typeface="Calibri" panose="020F0502020204030204" pitchFamily="34" charset="0"/>
              </a:rPr>
              <a:t> - Structure should provide a clear view of who is ultimately responsible for achieving the goals in an organization. List any structural issues and how you will fix them.</a:t>
            </a:r>
          </a:p>
          <a:p>
            <a:r>
              <a:rPr lang="en-US" sz="1900" b="1" dirty="0">
                <a:solidFill>
                  <a:schemeClr val="accent1"/>
                </a:solidFill>
                <a:latin typeface="Calibri" panose="020F0502020204030204" pitchFamily="34" charset="0"/>
                <a:cs typeface="Calibri" panose="020F0502020204030204" pitchFamily="34" charset="0"/>
              </a:rPr>
              <a:t>Relationships</a:t>
            </a:r>
            <a:r>
              <a:rPr lang="en-US" sz="1900" dirty="0">
                <a:solidFill>
                  <a:schemeClr val="accent1"/>
                </a:solidFill>
                <a:latin typeface="Calibri" panose="020F0502020204030204" pitchFamily="34" charset="0"/>
                <a:cs typeface="Calibri" panose="020F0502020204030204" pitchFamily="34" charset="0"/>
              </a:rPr>
              <a:t> - Relationships include individuals, groups, and other functional sections that work together effectively. List any relationship issues and how you will fix them.</a:t>
            </a:r>
          </a:p>
          <a:p>
            <a:r>
              <a:rPr lang="en-US" sz="1900" b="1" dirty="0">
                <a:solidFill>
                  <a:schemeClr val="accent1"/>
                </a:solidFill>
                <a:latin typeface="Calibri" panose="020F0502020204030204" pitchFamily="34" charset="0"/>
                <a:cs typeface="Calibri" panose="020F0502020204030204" pitchFamily="34" charset="0"/>
              </a:rPr>
              <a:t>Rewards</a:t>
            </a:r>
            <a:r>
              <a:rPr lang="en-US" sz="1900" dirty="0">
                <a:solidFill>
                  <a:schemeClr val="accent1"/>
                </a:solidFill>
                <a:latin typeface="Calibri" panose="020F0502020204030204" pitchFamily="34" charset="0"/>
                <a:cs typeface="Calibri" panose="020F0502020204030204" pitchFamily="34" charset="0"/>
              </a:rPr>
              <a:t> - Reward systems, both formal and informal, must be analyzed in order to ensure appropriate reward levels are provided, so that employees remain motivated. List how you will distribute rewards.</a:t>
            </a:r>
          </a:p>
          <a:p>
            <a:r>
              <a:rPr lang="en-US" sz="1900" b="1" dirty="0">
                <a:solidFill>
                  <a:schemeClr val="accent1"/>
                </a:solidFill>
                <a:latin typeface="Calibri" panose="020F0502020204030204" pitchFamily="34" charset="0"/>
                <a:cs typeface="Calibri" panose="020F0502020204030204" pitchFamily="34" charset="0"/>
              </a:rPr>
              <a:t>Leadership</a:t>
            </a:r>
            <a:r>
              <a:rPr lang="en-US" sz="1900" dirty="0">
                <a:solidFill>
                  <a:schemeClr val="accent1"/>
                </a:solidFill>
                <a:latin typeface="Calibri" panose="020F0502020204030204" pitchFamily="34" charset="0"/>
                <a:cs typeface="Calibri" panose="020F0502020204030204" pitchFamily="34" charset="0"/>
              </a:rPr>
              <a:t> - Managers need to use the human resources, materials and equipment they have at their disposal in order to achieve the organization’s goals. List leadership issues and how you will fix them. </a:t>
            </a:r>
          </a:p>
          <a:p>
            <a:r>
              <a:rPr lang="en-US" sz="1900" b="1" dirty="0">
                <a:solidFill>
                  <a:schemeClr val="accent1"/>
                </a:solidFill>
                <a:latin typeface="Calibri" panose="020F0502020204030204" pitchFamily="34" charset="0"/>
                <a:cs typeface="Calibri" panose="020F0502020204030204" pitchFamily="34" charset="0"/>
              </a:rPr>
              <a:t>Helpful Mechanisms </a:t>
            </a:r>
            <a:r>
              <a:rPr lang="en-US" sz="1900" dirty="0">
                <a:solidFill>
                  <a:schemeClr val="accent1"/>
                </a:solidFill>
                <a:latin typeface="Calibri" panose="020F0502020204030204" pitchFamily="34" charset="0"/>
                <a:cs typeface="Calibri" panose="020F0502020204030204" pitchFamily="34" charset="0"/>
              </a:rPr>
              <a:t>- Helpful mechanisms are methods that help employees to coordinate their activities. List which helpful mechanisms you will take advantage of.</a:t>
            </a:r>
          </a:p>
        </p:txBody>
      </p:sp>
      <p:sp>
        <p:nvSpPr>
          <p:cNvPr id="7" name="Title 6">
            <a:extLst>
              <a:ext uri="{FF2B5EF4-FFF2-40B4-BE49-F238E27FC236}">
                <a16:creationId xmlns:a16="http://schemas.microsoft.com/office/drawing/2014/main" id="{0E5312BC-D894-4EF1-B411-739DA565E3FB}"/>
              </a:ext>
            </a:extLst>
          </p:cNvPr>
          <p:cNvSpPr>
            <a:spLocks noGrp="1"/>
          </p:cNvSpPr>
          <p:nvPr>
            <p:ph type="title"/>
          </p:nvPr>
        </p:nvSpPr>
        <p:spPr/>
        <p:txBody>
          <a:bodyPr/>
          <a:lstStyle/>
          <a:p>
            <a:r>
              <a:rPr lang="en-US" b="1" dirty="0">
                <a:latin typeface="Calibri" panose="020F0502020204030204" pitchFamily="34" charset="0"/>
                <a:cs typeface="Calibri" panose="020F0502020204030204" pitchFamily="34" charset="0"/>
              </a:rPr>
              <a:t>Weisbord’s Six-Box Model Template</a:t>
            </a:r>
          </a:p>
        </p:txBody>
      </p:sp>
    </p:spTree>
    <p:extLst>
      <p:ext uri="{BB962C8B-B14F-4D97-AF65-F5344CB8AC3E}">
        <p14:creationId xmlns:p14="http://schemas.microsoft.com/office/powerpoint/2010/main" val="164324536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0E5312BC-D894-4EF1-B411-739DA565E3FB}"/>
              </a:ext>
            </a:extLst>
          </p:cNvPr>
          <p:cNvSpPr>
            <a:spLocks noGrp="1"/>
          </p:cNvSpPr>
          <p:nvPr>
            <p:ph type="title"/>
          </p:nvPr>
        </p:nvSpPr>
        <p:spPr>
          <a:xfrm>
            <a:off x="2703194" y="136525"/>
            <a:ext cx="9389745" cy="544512"/>
          </a:xfrm>
        </p:spPr>
        <p:txBody>
          <a:bodyPr/>
          <a:lstStyle/>
          <a:p>
            <a:r>
              <a:rPr lang="en-US" b="1" dirty="0">
                <a:latin typeface="Calibri" panose="020F0502020204030204" pitchFamily="34" charset="0"/>
                <a:cs typeface="Calibri" panose="020F0502020204030204" pitchFamily="34" charset="0"/>
              </a:rPr>
              <a:t>Weisbord’s Six-Box Model Template</a:t>
            </a:r>
          </a:p>
        </p:txBody>
      </p:sp>
      <p:sp>
        <p:nvSpPr>
          <p:cNvPr id="24" name="Rectangle 23">
            <a:extLst>
              <a:ext uri="{FF2B5EF4-FFF2-40B4-BE49-F238E27FC236}">
                <a16:creationId xmlns:a16="http://schemas.microsoft.com/office/drawing/2014/main" id="{28C91ED2-5849-475C-B3BE-380AEDE8160F}"/>
              </a:ext>
            </a:extLst>
          </p:cNvPr>
          <p:cNvSpPr/>
          <p:nvPr/>
        </p:nvSpPr>
        <p:spPr>
          <a:xfrm>
            <a:off x="5976824" y="1227052"/>
            <a:ext cx="260612" cy="574363"/>
          </a:xfrm>
          <a:prstGeom prst="rect">
            <a:avLst/>
          </a:prstGeom>
          <a:solidFill>
            <a:srgbClr val="FFB2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500" dirty="0"/>
              <a:t>1</a:t>
            </a:r>
          </a:p>
        </p:txBody>
      </p:sp>
      <p:sp>
        <p:nvSpPr>
          <p:cNvPr id="25" name="Rectangle 24">
            <a:extLst>
              <a:ext uri="{FF2B5EF4-FFF2-40B4-BE49-F238E27FC236}">
                <a16:creationId xmlns:a16="http://schemas.microsoft.com/office/drawing/2014/main" id="{865DA958-645B-4A38-8336-BD3AE9D34E0D}"/>
              </a:ext>
            </a:extLst>
          </p:cNvPr>
          <p:cNvSpPr/>
          <p:nvPr/>
        </p:nvSpPr>
        <p:spPr>
          <a:xfrm>
            <a:off x="6315378" y="1227052"/>
            <a:ext cx="2549734" cy="574363"/>
          </a:xfrm>
          <a:prstGeom prst="rect">
            <a:avLst/>
          </a:prstGeom>
          <a:solidFill>
            <a:srgbClr val="9DC3E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600" dirty="0"/>
              <a:t>Purpose</a:t>
            </a:r>
          </a:p>
        </p:txBody>
      </p:sp>
      <p:sp>
        <p:nvSpPr>
          <p:cNvPr id="26" name="TextBox 25">
            <a:extLst>
              <a:ext uri="{FF2B5EF4-FFF2-40B4-BE49-F238E27FC236}">
                <a16:creationId xmlns:a16="http://schemas.microsoft.com/office/drawing/2014/main" id="{3FDB0DDC-D7DB-4A5D-9A24-7B52AD4A7601}"/>
              </a:ext>
            </a:extLst>
          </p:cNvPr>
          <p:cNvSpPr txBox="1"/>
          <p:nvPr/>
        </p:nvSpPr>
        <p:spPr>
          <a:xfrm>
            <a:off x="6315378" y="1787073"/>
            <a:ext cx="2176713" cy="261610"/>
          </a:xfrm>
          <a:prstGeom prst="rect">
            <a:avLst/>
          </a:prstGeom>
          <a:noFill/>
        </p:spPr>
        <p:txBody>
          <a:bodyPr wrap="square" rtlCol="0">
            <a:spAutoFit/>
          </a:bodyPr>
          <a:lstStyle/>
          <a:p>
            <a:pPr marL="171450" indent="-171450">
              <a:buFont typeface="Arial" panose="020B0604020202020204" pitchFamily="34" charset="0"/>
              <a:buChar char="•"/>
            </a:pPr>
            <a:r>
              <a:rPr lang="en-US" sz="1100" dirty="0"/>
              <a:t> </a:t>
            </a:r>
          </a:p>
        </p:txBody>
      </p:sp>
      <p:sp>
        <p:nvSpPr>
          <p:cNvPr id="27" name="Rectangle 26">
            <a:extLst>
              <a:ext uri="{FF2B5EF4-FFF2-40B4-BE49-F238E27FC236}">
                <a16:creationId xmlns:a16="http://schemas.microsoft.com/office/drawing/2014/main" id="{C93C5F9E-E10E-49B8-B496-4E0C7A704253}"/>
              </a:ext>
            </a:extLst>
          </p:cNvPr>
          <p:cNvSpPr/>
          <p:nvPr/>
        </p:nvSpPr>
        <p:spPr>
          <a:xfrm>
            <a:off x="5976824" y="3111502"/>
            <a:ext cx="260612" cy="574363"/>
          </a:xfrm>
          <a:prstGeom prst="rect">
            <a:avLst/>
          </a:prstGeom>
          <a:solidFill>
            <a:srgbClr val="FFB2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500" dirty="0"/>
              <a:t>2</a:t>
            </a:r>
          </a:p>
        </p:txBody>
      </p:sp>
      <p:sp>
        <p:nvSpPr>
          <p:cNvPr id="28" name="Rectangle 27">
            <a:extLst>
              <a:ext uri="{FF2B5EF4-FFF2-40B4-BE49-F238E27FC236}">
                <a16:creationId xmlns:a16="http://schemas.microsoft.com/office/drawing/2014/main" id="{33E74905-032B-4B9B-9450-90719D98C955}"/>
              </a:ext>
            </a:extLst>
          </p:cNvPr>
          <p:cNvSpPr/>
          <p:nvPr/>
        </p:nvSpPr>
        <p:spPr>
          <a:xfrm>
            <a:off x="6315378" y="3111502"/>
            <a:ext cx="2549734" cy="574363"/>
          </a:xfrm>
          <a:prstGeom prst="rect">
            <a:avLst/>
          </a:prstGeom>
          <a:solidFill>
            <a:srgbClr val="9DC3E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600" dirty="0"/>
              <a:t>Structure</a:t>
            </a:r>
          </a:p>
        </p:txBody>
      </p:sp>
      <p:sp>
        <p:nvSpPr>
          <p:cNvPr id="29" name="TextBox 28">
            <a:extLst>
              <a:ext uri="{FF2B5EF4-FFF2-40B4-BE49-F238E27FC236}">
                <a16:creationId xmlns:a16="http://schemas.microsoft.com/office/drawing/2014/main" id="{727AF281-D064-4764-A1E3-6C60B823D66B}"/>
              </a:ext>
            </a:extLst>
          </p:cNvPr>
          <p:cNvSpPr txBox="1"/>
          <p:nvPr/>
        </p:nvSpPr>
        <p:spPr>
          <a:xfrm>
            <a:off x="6315378" y="3671523"/>
            <a:ext cx="2176713" cy="261610"/>
          </a:xfrm>
          <a:prstGeom prst="rect">
            <a:avLst/>
          </a:prstGeom>
          <a:noFill/>
        </p:spPr>
        <p:txBody>
          <a:bodyPr wrap="square" rtlCol="0">
            <a:spAutoFit/>
          </a:bodyPr>
          <a:lstStyle/>
          <a:p>
            <a:pPr marL="171450" indent="-171450">
              <a:buFont typeface="Arial" panose="020B0604020202020204" pitchFamily="34" charset="0"/>
              <a:buChar char="•"/>
            </a:pPr>
            <a:r>
              <a:rPr lang="en-US" sz="1100" dirty="0"/>
              <a:t> </a:t>
            </a:r>
          </a:p>
        </p:txBody>
      </p:sp>
      <p:sp>
        <p:nvSpPr>
          <p:cNvPr id="30" name="Rectangle 29">
            <a:extLst>
              <a:ext uri="{FF2B5EF4-FFF2-40B4-BE49-F238E27FC236}">
                <a16:creationId xmlns:a16="http://schemas.microsoft.com/office/drawing/2014/main" id="{771713E4-2FEF-4554-845F-73B953151D7F}"/>
              </a:ext>
            </a:extLst>
          </p:cNvPr>
          <p:cNvSpPr/>
          <p:nvPr/>
        </p:nvSpPr>
        <p:spPr>
          <a:xfrm>
            <a:off x="5976824" y="4995953"/>
            <a:ext cx="260612" cy="574363"/>
          </a:xfrm>
          <a:prstGeom prst="rect">
            <a:avLst/>
          </a:prstGeom>
          <a:solidFill>
            <a:srgbClr val="FFB2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500" dirty="0"/>
              <a:t>3</a:t>
            </a:r>
          </a:p>
        </p:txBody>
      </p:sp>
      <p:sp>
        <p:nvSpPr>
          <p:cNvPr id="31" name="Rectangle 30">
            <a:extLst>
              <a:ext uri="{FF2B5EF4-FFF2-40B4-BE49-F238E27FC236}">
                <a16:creationId xmlns:a16="http://schemas.microsoft.com/office/drawing/2014/main" id="{7B9073F8-F822-4997-8AB4-6DBC94FD5293}"/>
              </a:ext>
            </a:extLst>
          </p:cNvPr>
          <p:cNvSpPr/>
          <p:nvPr/>
        </p:nvSpPr>
        <p:spPr>
          <a:xfrm>
            <a:off x="6315378" y="4995953"/>
            <a:ext cx="2549734" cy="574363"/>
          </a:xfrm>
          <a:prstGeom prst="rect">
            <a:avLst/>
          </a:prstGeom>
          <a:solidFill>
            <a:srgbClr val="9DC3E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600" dirty="0"/>
              <a:t>Relationships</a:t>
            </a:r>
          </a:p>
        </p:txBody>
      </p:sp>
      <p:sp>
        <p:nvSpPr>
          <p:cNvPr id="32" name="TextBox 31">
            <a:extLst>
              <a:ext uri="{FF2B5EF4-FFF2-40B4-BE49-F238E27FC236}">
                <a16:creationId xmlns:a16="http://schemas.microsoft.com/office/drawing/2014/main" id="{3BE5CB1C-05F4-4B38-9DE3-70A82842A326}"/>
              </a:ext>
            </a:extLst>
          </p:cNvPr>
          <p:cNvSpPr txBox="1"/>
          <p:nvPr/>
        </p:nvSpPr>
        <p:spPr>
          <a:xfrm>
            <a:off x="6315378" y="5555974"/>
            <a:ext cx="2176713" cy="261610"/>
          </a:xfrm>
          <a:prstGeom prst="rect">
            <a:avLst/>
          </a:prstGeom>
          <a:noFill/>
        </p:spPr>
        <p:txBody>
          <a:bodyPr wrap="square" rtlCol="0">
            <a:spAutoFit/>
          </a:bodyPr>
          <a:lstStyle/>
          <a:p>
            <a:pPr marL="171450" indent="-171450">
              <a:buFont typeface="Arial" panose="020B0604020202020204" pitchFamily="34" charset="0"/>
              <a:buChar char="•"/>
            </a:pPr>
            <a:r>
              <a:rPr lang="en-US" sz="1100" dirty="0"/>
              <a:t> </a:t>
            </a:r>
          </a:p>
        </p:txBody>
      </p:sp>
      <p:grpSp>
        <p:nvGrpSpPr>
          <p:cNvPr id="3" name="Group 2">
            <a:extLst>
              <a:ext uri="{FF2B5EF4-FFF2-40B4-BE49-F238E27FC236}">
                <a16:creationId xmlns:a16="http://schemas.microsoft.com/office/drawing/2014/main" id="{5C165D3F-6C27-457E-AA47-C304EE0C77A3}"/>
              </a:ext>
            </a:extLst>
          </p:cNvPr>
          <p:cNvGrpSpPr/>
          <p:nvPr/>
        </p:nvGrpSpPr>
        <p:grpSpPr>
          <a:xfrm>
            <a:off x="122429" y="1120225"/>
            <a:ext cx="5178913" cy="5256192"/>
            <a:chOff x="162152" y="814927"/>
            <a:chExt cx="5551322" cy="5634158"/>
          </a:xfrm>
        </p:grpSpPr>
        <p:sp>
          <p:nvSpPr>
            <p:cNvPr id="2" name="Oval 1">
              <a:extLst>
                <a:ext uri="{FF2B5EF4-FFF2-40B4-BE49-F238E27FC236}">
                  <a16:creationId xmlns:a16="http://schemas.microsoft.com/office/drawing/2014/main" id="{C997DA8C-4C6D-4291-9F50-1324C0C69774}"/>
                </a:ext>
              </a:extLst>
            </p:cNvPr>
            <p:cNvSpPr/>
            <p:nvPr/>
          </p:nvSpPr>
          <p:spPr>
            <a:xfrm>
              <a:off x="919078" y="1533180"/>
              <a:ext cx="4168885" cy="4168885"/>
            </a:xfrm>
            <a:prstGeom prst="ellipse">
              <a:avLst/>
            </a:prstGeom>
            <a:noFill/>
            <a:ln w="76200">
              <a:solidFill>
                <a:srgbClr val="9DC3E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500"/>
            </a:p>
          </p:txBody>
        </p:sp>
        <p:sp>
          <p:nvSpPr>
            <p:cNvPr id="10" name="Oval 9">
              <a:extLst>
                <a:ext uri="{FF2B5EF4-FFF2-40B4-BE49-F238E27FC236}">
                  <a16:creationId xmlns:a16="http://schemas.microsoft.com/office/drawing/2014/main" id="{61DC4956-BBB7-485A-B211-42351A4C9191}"/>
                </a:ext>
              </a:extLst>
            </p:cNvPr>
            <p:cNvSpPr/>
            <p:nvPr/>
          </p:nvSpPr>
          <p:spPr>
            <a:xfrm>
              <a:off x="2139454" y="814927"/>
              <a:ext cx="1728132" cy="1728132"/>
            </a:xfrm>
            <a:prstGeom prst="ellipse">
              <a:avLst/>
            </a:prstGeom>
            <a:solidFill>
              <a:schemeClr val="bg1"/>
            </a:solidFill>
            <a:ln w="38100">
              <a:solidFill>
                <a:srgbClr val="FFB2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500" dirty="0">
                  <a:solidFill>
                    <a:srgbClr val="FFB200"/>
                  </a:solidFill>
                </a:rPr>
                <a:t>Purpose</a:t>
              </a:r>
            </a:p>
          </p:txBody>
        </p:sp>
        <p:sp>
          <p:nvSpPr>
            <p:cNvPr id="22" name="Oval 21">
              <a:extLst>
                <a:ext uri="{FF2B5EF4-FFF2-40B4-BE49-F238E27FC236}">
                  <a16:creationId xmlns:a16="http://schemas.microsoft.com/office/drawing/2014/main" id="{E5690993-8C2C-4AA0-8983-717F9E843CB3}"/>
                </a:ext>
              </a:extLst>
            </p:cNvPr>
            <p:cNvSpPr/>
            <p:nvPr/>
          </p:nvSpPr>
          <p:spPr>
            <a:xfrm>
              <a:off x="3985342" y="3943795"/>
              <a:ext cx="1728132" cy="1728132"/>
            </a:xfrm>
            <a:prstGeom prst="ellipse">
              <a:avLst/>
            </a:prstGeom>
            <a:solidFill>
              <a:schemeClr val="bg1"/>
            </a:solidFill>
            <a:ln w="38100">
              <a:solidFill>
                <a:srgbClr val="FFB2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solidFill>
                    <a:srgbClr val="FFB200"/>
                  </a:solidFill>
                </a:rPr>
                <a:t>Relationships</a:t>
              </a:r>
            </a:p>
          </p:txBody>
        </p:sp>
        <p:sp>
          <p:nvSpPr>
            <p:cNvPr id="23" name="Oval 22">
              <a:extLst>
                <a:ext uri="{FF2B5EF4-FFF2-40B4-BE49-F238E27FC236}">
                  <a16:creationId xmlns:a16="http://schemas.microsoft.com/office/drawing/2014/main" id="{F36D6F8F-46BA-4F65-82B5-6B32F36B547A}"/>
                </a:ext>
              </a:extLst>
            </p:cNvPr>
            <p:cNvSpPr/>
            <p:nvPr/>
          </p:nvSpPr>
          <p:spPr>
            <a:xfrm>
              <a:off x="162152" y="3931095"/>
              <a:ext cx="1728132" cy="1728132"/>
            </a:xfrm>
            <a:prstGeom prst="ellipse">
              <a:avLst/>
            </a:prstGeom>
            <a:solidFill>
              <a:schemeClr val="bg1"/>
            </a:solidFill>
            <a:ln w="38100">
              <a:solidFill>
                <a:srgbClr val="FFB2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500" dirty="0">
                  <a:solidFill>
                    <a:srgbClr val="FFB200"/>
                  </a:solidFill>
                </a:rPr>
                <a:t>Leadership</a:t>
              </a:r>
            </a:p>
          </p:txBody>
        </p:sp>
        <p:sp>
          <p:nvSpPr>
            <p:cNvPr id="17" name="Oval 16">
              <a:extLst>
                <a:ext uri="{FF2B5EF4-FFF2-40B4-BE49-F238E27FC236}">
                  <a16:creationId xmlns:a16="http://schemas.microsoft.com/office/drawing/2014/main" id="{85999B3C-DCBD-0942-ADAA-F167512E7817}"/>
                </a:ext>
              </a:extLst>
            </p:cNvPr>
            <p:cNvSpPr/>
            <p:nvPr/>
          </p:nvSpPr>
          <p:spPr>
            <a:xfrm>
              <a:off x="293567" y="1858533"/>
              <a:ext cx="1728132" cy="1728132"/>
            </a:xfrm>
            <a:prstGeom prst="ellipse">
              <a:avLst/>
            </a:prstGeom>
            <a:solidFill>
              <a:schemeClr val="bg1"/>
            </a:solidFill>
            <a:ln w="38100">
              <a:solidFill>
                <a:srgbClr val="FFB2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solidFill>
                    <a:srgbClr val="FFB200"/>
                  </a:solidFill>
                </a:rPr>
                <a:t>Helpful Mechanisms</a:t>
              </a:r>
            </a:p>
          </p:txBody>
        </p:sp>
        <p:sp>
          <p:nvSpPr>
            <p:cNvPr id="18" name="Oval 17">
              <a:extLst>
                <a:ext uri="{FF2B5EF4-FFF2-40B4-BE49-F238E27FC236}">
                  <a16:creationId xmlns:a16="http://schemas.microsoft.com/office/drawing/2014/main" id="{1E20E1BF-E682-754D-A288-C458DF34AA81}"/>
                </a:ext>
              </a:extLst>
            </p:cNvPr>
            <p:cNvSpPr/>
            <p:nvPr/>
          </p:nvSpPr>
          <p:spPr>
            <a:xfrm>
              <a:off x="3909619" y="1827309"/>
              <a:ext cx="1728132" cy="1728132"/>
            </a:xfrm>
            <a:prstGeom prst="ellipse">
              <a:avLst/>
            </a:prstGeom>
            <a:solidFill>
              <a:schemeClr val="bg1"/>
            </a:solidFill>
            <a:ln w="38100">
              <a:solidFill>
                <a:srgbClr val="FFB2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500" dirty="0">
                  <a:solidFill>
                    <a:srgbClr val="FFB200"/>
                  </a:solidFill>
                </a:rPr>
                <a:t>Structure</a:t>
              </a:r>
            </a:p>
          </p:txBody>
        </p:sp>
        <p:sp>
          <p:nvSpPr>
            <p:cNvPr id="19" name="Oval 18">
              <a:extLst>
                <a:ext uri="{FF2B5EF4-FFF2-40B4-BE49-F238E27FC236}">
                  <a16:creationId xmlns:a16="http://schemas.microsoft.com/office/drawing/2014/main" id="{4166EB1B-C6E6-EC41-833E-50014C2F3CA3}"/>
                </a:ext>
              </a:extLst>
            </p:cNvPr>
            <p:cNvSpPr/>
            <p:nvPr/>
          </p:nvSpPr>
          <p:spPr>
            <a:xfrm>
              <a:off x="2139454" y="4720953"/>
              <a:ext cx="1728132" cy="1728132"/>
            </a:xfrm>
            <a:prstGeom prst="ellipse">
              <a:avLst/>
            </a:prstGeom>
            <a:solidFill>
              <a:schemeClr val="bg1"/>
            </a:solidFill>
            <a:ln w="38100">
              <a:solidFill>
                <a:srgbClr val="FFB2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500" dirty="0">
                  <a:solidFill>
                    <a:srgbClr val="FFB200"/>
                  </a:solidFill>
                </a:rPr>
                <a:t>Rewards</a:t>
              </a:r>
            </a:p>
          </p:txBody>
        </p:sp>
      </p:grpSp>
      <p:sp>
        <p:nvSpPr>
          <p:cNvPr id="20" name="Rectangle 19">
            <a:extLst>
              <a:ext uri="{FF2B5EF4-FFF2-40B4-BE49-F238E27FC236}">
                <a16:creationId xmlns:a16="http://schemas.microsoft.com/office/drawing/2014/main" id="{9AB92974-AD25-A446-BA61-60D8F95283D8}"/>
              </a:ext>
            </a:extLst>
          </p:cNvPr>
          <p:cNvSpPr/>
          <p:nvPr/>
        </p:nvSpPr>
        <p:spPr>
          <a:xfrm>
            <a:off x="9303712" y="1227052"/>
            <a:ext cx="260612" cy="574363"/>
          </a:xfrm>
          <a:prstGeom prst="rect">
            <a:avLst/>
          </a:prstGeom>
          <a:solidFill>
            <a:srgbClr val="FFB2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t>4</a:t>
            </a:r>
          </a:p>
        </p:txBody>
      </p:sp>
      <p:sp>
        <p:nvSpPr>
          <p:cNvPr id="21" name="Rectangle 20">
            <a:extLst>
              <a:ext uri="{FF2B5EF4-FFF2-40B4-BE49-F238E27FC236}">
                <a16:creationId xmlns:a16="http://schemas.microsoft.com/office/drawing/2014/main" id="{83EB0529-F36C-DB4E-A9D7-F69FC46C9446}"/>
              </a:ext>
            </a:extLst>
          </p:cNvPr>
          <p:cNvSpPr/>
          <p:nvPr/>
        </p:nvSpPr>
        <p:spPr>
          <a:xfrm>
            <a:off x="9642266" y="1227052"/>
            <a:ext cx="2549734" cy="574363"/>
          </a:xfrm>
          <a:prstGeom prst="rect">
            <a:avLst/>
          </a:prstGeom>
          <a:solidFill>
            <a:srgbClr val="9DC3E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600" dirty="0"/>
              <a:t>Rewards</a:t>
            </a:r>
          </a:p>
        </p:txBody>
      </p:sp>
      <p:sp>
        <p:nvSpPr>
          <p:cNvPr id="33" name="TextBox 32">
            <a:extLst>
              <a:ext uri="{FF2B5EF4-FFF2-40B4-BE49-F238E27FC236}">
                <a16:creationId xmlns:a16="http://schemas.microsoft.com/office/drawing/2014/main" id="{5E266540-99A9-8942-A18E-1318ABD62896}"/>
              </a:ext>
            </a:extLst>
          </p:cNvPr>
          <p:cNvSpPr txBox="1"/>
          <p:nvPr/>
        </p:nvSpPr>
        <p:spPr>
          <a:xfrm>
            <a:off x="9642266" y="1787073"/>
            <a:ext cx="2176713" cy="261610"/>
          </a:xfrm>
          <a:prstGeom prst="rect">
            <a:avLst/>
          </a:prstGeom>
          <a:noFill/>
        </p:spPr>
        <p:txBody>
          <a:bodyPr wrap="square" rtlCol="0">
            <a:spAutoFit/>
          </a:bodyPr>
          <a:lstStyle/>
          <a:p>
            <a:pPr marL="171450" indent="-171450">
              <a:buFont typeface="Arial" panose="020B0604020202020204" pitchFamily="34" charset="0"/>
              <a:buChar char="•"/>
            </a:pPr>
            <a:r>
              <a:rPr lang="en-US" sz="1100" dirty="0"/>
              <a:t> </a:t>
            </a:r>
          </a:p>
        </p:txBody>
      </p:sp>
      <p:sp>
        <p:nvSpPr>
          <p:cNvPr id="34" name="Rectangle 33">
            <a:extLst>
              <a:ext uri="{FF2B5EF4-FFF2-40B4-BE49-F238E27FC236}">
                <a16:creationId xmlns:a16="http://schemas.microsoft.com/office/drawing/2014/main" id="{64FEE78E-EF1D-2D4C-972A-2E4CA46C5FEC}"/>
              </a:ext>
            </a:extLst>
          </p:cNvPr>
          <p:cNvSpPr/>
          <p:nvPr/>
        </p:nvSpPr>
        <p:spPr>
          <a:xfrm>
            <a:off x="9303712" y="3111502"/>
            <a:ext cx="260612" cy="574363"/>
          </a:xfrm>
          <a:prstGeom prst="rect">
            <a:avLst/>
          </a:prstGeom>
          <a:solidFill>
            <a:srgbClr val="FFB2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t>5</a:t>
            </a:r>
          </a:p>
        </p:txBody>
      </p:sp>
      <p:sp>
        <p:nvSpPr>
          <p:cNvPr id="35" name="Rectangle 34">
            <a:extLst>
              <a:ext uri="{FF2B5EF4-FFF2-40B4-BE49-F238E27FC236}">
                <a16:creationId xmlns:a16="http://schemas.microsoft.com/office/drawing/2014/main" id="{787B55F4-A135-6744-B3FF-057BFD3CF3CC}"/>
              </a:ext>
            </a:extLst>
          </p:cNvPr>
          <p:cNvSpPr/>
          <p:nvPr/>
        </p:nvSpPr>
        <p:spPr>
          <a:xfrm>
            <a:off x="9642266" y="3111502"/>
            <a:ext cx="2549734" cy="574363"/>
          </a:xfrm>
          <a:prstGeom prst="rect">
            <a:avLst/>
          </a:prstGeom>
          <a:solidFill>
            <a:srgbClr val="9DC3E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600" dirty="0"/>
              <a:t>Leadership</a:t>
            </a:r>
          </a:p>
        </p:txBody>
      </p:sp>
      <p:sp>
        <p:nvSpPr>
          <p:cNvPr id="36" name="TextBox 35">
            <a:extLst>
              <a:ext uri="{FF2B5EF4-FFF2-40B4-BE49-F238E27FC236}">
                <a16:creationId xmlns:a16="http://schemas.microsoft.com/office/drawing/2014/main" id="{75194173-82DB-354F-85E3-8EC9667442D0}"/>
              </a:ext>
            </a:extLst>
          </p:cNvPr>
          <p:cNvSpPr txBox="1"/>
          <p:nvPr/>
        </p:nvSpPr>
        <p:spPr>
          <a:xfrm>
            <a:off x="9642266" y="3671523"/>
            <a:ext cx="2176713" cy="261610"/>
          </a:xfrm>
          <a:prstGeom prst="rect">
            <a:avLst/>
          </a:prstGeom>
          <a:noFill/>
        </p:spPr>
        <p:txBody>
          <a:bodyPr wrap="square" rtlCol="0">
            <a:spAutoFit/>
          </a:bodyPr>
          <a:lstStyle/>
          <a:p>
            <a:pPr marL="171450" indent="-171450">
              <a:buFont typeface="Arial" panose="020B0604020202020204" pitchFamily="34" charset="0"/>
              <a:buChar char="•"/>
            </a:pPr>
            <a:r>
              <a:rPr lang="en-US" sz="1100" dirty="0"/>
              <a:t> </a:t>
            </a:r>
          </a:p>
        </p:txBody>
      </p:sp>
      <p:sp>
        <p:nvSpPr>
          <p:cNvPr id="37" name="Rectangle 36">
            <a:extLst>
              <a:ext uri="{FF2B5EF4-FFF2-40B4-BE49-F238E27FC236}">
                <a16:creationId xmlns:a16="http://schemas.microsoft.com/office/drawing/2014/main" id="{87CC0D19-F353-6846-9E6E-0ECFED2B1B57}"/>
              </a:ext>
            </a:extLst>
          </p:cNvPr>
          <p:cNvSpPr/>
          <p:nvPr/>
        </p:nvSpPr>
        <p:spPr>
          <a:xfrm>
            <a:off x="9303712" y="4995953"/>
            <a:ext cx="260612" cy="574363"/>
          </a:xfrm>
          <a:prstGeom prst="rect">
            <a:avLst/>
          </a:prstGeom>
          <a:solidFill>
            <a:srgbClr val="FFB2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t>6</a:t>
            </a:r>
          </a:p>
        </p:txBody>
      </p:sp>
      <p:sp>
        <p:nvSpPr>
          <p:cNvPr id="38" name="Rectangle 37">
            <a:extLst>
              <a:ext uri="{FF2B5EF4-FFF2-40B4-BE49-F238E27FC236}">
                <a16:creationId xmlns:a16="http://schemas.microsoft.com/office/drawing/2014/main" id="{C2D4304E-AC11-1D47-87DD-51F1FDD89EB7}"/>
              </a:ext>
            </a:extLst>
          </p:cNvPr>
          <p:cNvSpPr/>
          <p:nvPr/>
        </p:nvSpPr>
        <p:spPr>
          <a:xfrm>
            <a:off x="9642266" y="4995953"/>
            <a:ext cx="2549734" cy="574363"/>
          </a:xfrm>
          <a:prstGeom prst="rect">
            <a:avLst/>
          </a:prstGeom>
          <a:solidFill>
            <a:srgbClr val="9DC3E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600" dirty="0"/>
              <a:t>Helpful Mechanisms</a:t>
            </a:r>
          </a:p>
        </p:txBody>
      </p:sp>
      <p:sp>
        <p:nvSpPr>
          <p:cNvPr id="39" name="TextBox 38">
            <a:extLst>
              <a:ext uri="{FF2B5EF4-FFF2-40B4-BE49-F238E27FC236}">
                <a16:creationId xmlns:a16="http://schemas.microsoft.com/office/drawing/2014/main" id="{D827EF8B-F737-5543-9F8B-5F1B4A3E3B4E}"/>
              </a:ext>
            </a:extLst>
          </p:cNvPr>
          <p:cNvSpPr txBox="1"/>
          <p:nvPr/>
        </p:nvSpPr>
        <p:spPr>
          <a:xfrm>
            <a:off x="9642266" y="5555974"/>
            <a:ext cx="2176713" cy="261610"/>
          </a:xfrm>
          <a:prstGeom prst="rect">
            <a:avLst/>
          </a:prstGeom>
          <a:noFill/>
        </p:spPr>
        <p:txBody>
          <a:bodyPr wrap="square" rtlCol="0">
            <a:spAutoFit/>
          </a:bodyPr>
          <a:lstStyle/>
          <a:p>
            <a:pPr marL="171450" indent="-171450">
              <a:buFont typeface="Arial" panose="020B0604020202020204" pitchFamily="34" charset="0"/>
              <a:buChar char="•"/>
            </a:pPr>
            <a:r>
              <a:rPr lang="en-US" sz="1100" dirty="0"/>
              <a:t> </a:t>
            </a:r>
          </a:p>
        </p:txBody>
      </p:sp>
    </p:spTree>
    <p:extLst>
      <p:ext uri="{BB962C8B-B14F-4D97-AF65-F5344CB8AC3E}">
        <p14:creationId xmlns:p14="http://schemas.microsoft.com/office/powerpoint/2010/main" val="256940085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D899AB1BC93D4E4D960A38F828B74F9A" ma:contentTypeVersion="9" ma:contentTypeDescription="Create a new document." ma:contentTypeScope="" ma:versionID="50cbc44397788b4434808b0e1e7a3615">
  <xsd:schema xmlns:xsd="http://www.w3.org/2001/XMLSchema" xmlns:xs="http://www.w3.org/2001/XMLSchema" xmlns:p="http://schemas.microsoft.com/office/2006/metadata/properties" xmlns:ns2="3c7d788f-59f0-4ee8-87d4-6b60b595ee8d" xmlns:ns3="2b6f4d9c-e67e-4634-a886-8566b3a998fa" targetNamespace="http://schemas.microsoft.com/office/2006/metadata/properties" ma:root="true" ma:fieldsID="04f4d911db0aedf61c310a51e40a826b" ns2:_="" ns3:_="">
    <xsd:import namespace="3c7d788f-59f0-4ee8-87d4-6b60b595ee8d"/>
    <xsd:import namespace="2b6f4d9c-e67e-4634-a886-8566b3a998fa"/>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element ref="ns3:MediaServiceDateTaken" minOccurs="0"/>
                <xsd:element ref="ns3:MediaServiceAutoTags" minOccurs="0"/>
                <xsd:element ref="ns3:MediaServiceOCR" minOccurs="0"/>
                <xsd:element ref="ns3:MediaServiceEventHashCode" minOccurs="0"/>
                <xsd:element ref="ns3:MediaServiceGenerationTim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c7d788f-59f0-4ee8-87d4-6b60b595ee8d" elementFormDefault="qualified">
    <xsd:import namespace="http://schemas.microsoft.com/office/2006/documentManagement/types"/>
    <xsd:import namespace="http://schemas.microsoft.com/office/infopath/2007/PartnerControls"/>
    <xsd:element name="SharedWithUsers" ma:index="8"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description=""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2b6f4d9c-e67e-4634-a886-8566b3a998fa" elementFormDefault="qualified">
    <xsd:import namespace="http://schemas.microsoft.com/office/2006/documentManagement/types"/>
    <xsd:import namespace="http://schemas.microsoft.com/office/infopath/2007/PartnerControls"/>
    <xsd:element name="MediaServiceMetadata" ma:index="10" nillable="true" ma:displayName="MediaServiceMetadata" ma:description="" ma:hidden="true" ma:internalName="MediaServiceMetadata" ma:readOnly="true">
      <xsd:simpleType>
        <xsd:restriction base="dms:Note"/>
      </xsd:simpleType>
    </xsd:element>
    <xsd:element name="MediaServiceFastMetadata" ma:index="11" nillable="true" ma:displayName="MediaServiceFastMetadata" ma:description="" ma:hidden="true" ma:internalName="MediaServiceFastMetadata" ma:readOnly="true">
      <xsd:simpleType>
        <xsd:restriction base="dms:Note"/>
      </xsd:simpleType>
    </xsd:element>
    <xsd:element name="MediaServiceDateTaken" ma:index="12" nillable="true" ma:displayName="MediaServiceDateTaken" ma:description="" ma:hidden="true" ma:internalName="MediaServiceDateTaken" ma:readOnly="true">
      <xsd:simpleType>
        <xsd:restriction base="dms:Text"/>
      </xsd:simpleType>
    </xsd:element>
    <xsd:element name="MediaServiceAutoTags" ma:index="13" nillable="true" ma:displayName="MediaServiceAutoTags" ma:description="" ma:internalName="MediaServiceAutoTags" ma:readOnly="true">
      <xsd:simpleType>
        <xsd:restriction base="dms:Text"/>
      </xsd:simpleType>
    </xsd:element>
    <xsd:element name="MediaServiceOCR" ma:index="14" nillable="true" ma:displayName="MediaServiceOCR" ma:internalName="MediaServiceOCR" ma:readOnly="true">
      <xsd:simpleType>
        <xsd:restriction base="dms:Note">
          <xsd:maxLength value="255"/>
        </xsd:restriction>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GenerationTime" ma:index="16" nillable="true" ma:displayName="MediaServiceGenerationTime" ma:hidden="true" ma:internalName="MediaServiceGenerationTime"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1FD2720B-28F1-4100-8F03-3AFF0D1F5C1E}">
  <ds:schemaRefs>
    <ds:schemaRef ds:uri="http://schemas.microsoft.com/office/2006/metadata/properties"/>
    <ds:schemaRef ds:uri="http://schemas.microsoft.com/office/infopath/2007/PartnerControls"/>
  </ds:schemaRefs>
</ds:datastoreItem>
</file>

<file path=customXml/itemProps2.xml><?xml version="1.0" encoding="utf-8"?>
<ds:datastoreItem xmlns:ds="http://schemas.openxmlformats.org/officeDocument/2006/customXml" ds:itemID="{1A6BB515-2F14-43B0-8DC0-FB6315D4BDBC}">
  <ds:schemaRefs>
    <ds:schemaRef ds:uri="http://schemas.microsoft.com/sharepoint/v3/contenttype/forms"/>
  </ds:schemaRefs>
</ds:datastoreItem>
</file>

<file path=customXml/itemProps3.xml><?xml version="1.0" encoding="utf-8"?>
<ds:datastoreItem xmlns:ds="http://schemas.openxmlformats.org/officeDocument/2006/customXml" ds:itemID="{53C0CCCF-26B9-481C-8C22-86A5EA90731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3c7d788f-59f0-4ee8-87d4-6b60b595ee8d"/>
    <ds:schemaRef ds:uri="2b6f4d9c-e67e-4634-a886-8566b3a998fa"/>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4071</TotalTime>
  <Words>292</Words>
  <Application>Microsoft Office PowerPoint</Application>
  <PresentationFormat>Widescreen</PresentationFormat>
  <Paragraphs>33</Paragraphs>
  <Slides>2</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vt:i4>
      </vt:variant>
    </vt:vector>
  </HeadingPairs>
  <TitlesOfParts>
    <vt:vector size="8" baseType="lpstr">
      <vt:lpstr>Arial</vt:lpstr>
      <vt:lpstr>Calibri</vt:lpstr>
      <vt:lpstr>Calibri Light</vt:lpstr>
      <vt:lpstr>Roboto</vt:lpstr>
      <vt:lpstr>Roboto Black</vt:lpstr>
      <vt:lpstr>Office Theme</vt:lpstr>
      <vt:lpstr>Weisbord’s Six-Box Model Template</vt:lpstr>
      <vt:lpstr>Weisbord’s Six-Box Model Template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Soren Kaplan</dc:creator>
  <cp:lastModifiedBy>ITS</cp:lastModifiedBy>
  <cp:revision>41</cp:revision>
  <dcterms:created xsi:type="dcterms:W3CDTF">2018-02-04T00:01:51Z</dcterms:created>
  <dcterms:modified xsi:type="dcterms:W3CDTF">2021-12-01T00:34:04Z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0x010100D899AB1BC93D4E4D960A38F828B74F9A</vt:lpwstr>
  </property>
</Properties>
</file>